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0" r:id="rId5"/>
    <p:sldId id="269" r:id="rId6"/>
    <p:sldId id="273" r:id="rId7"/>
    <p:sldId id="274" r:id="rId8"/>
    <p:sldId id="275" r:id="rId9"/>
    <p:sldId id="271" r:id="rId10"/>
    <p:sldId id="276" r:id="rId11"/>
    <p:sldId id="257" r:id="rId12"/>
    <p:sldId id="272" r:id="rId13"/>
    <p:sldId id="259" r:id="rId14"/>
    <p:sldId id="263" r:id="rId15"/>
    <p:sldId id="258" r:id="rId16"/>
    <p:sldId id="260" r:id="rId17"/>
    <p:sldId id="261" r:id="rId18"/>
    <p:sldId id="264" r:id="rId19"/>
    <p:sldId id="26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3300"/>
    <a:srgbClr val="66CC33"/>
    <a:srgbClr val="02A5FF"/>
    <a:srgbClr val="5CA0CA"/>
    <a:srgbClr val="03A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5DED4-3B58-46C3-A8E2-5F304AF3F98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774E209E-DB73-40A3-BCFD-11245A228986}">
      <dgm:prSet phldrT="[Text]"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Aplikasi presensi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5 Minggu 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(25 Hari kerja)</a:t>
          </a:r>
          <a:endParaRPr lang="en-ID"/>
        </a:p>
      </dgm:t>
    </dgm:pt>
    <dgm:pt modelId="{99216650-E245-43C0-B93B-B85F69682007}" type="parTrans" cxnId="{EFD23EF7-36A9-4D85-9AE4-58F46ADC3783}">
      <dgm:prSet/>
      <dgm:spPr/>
      <dgm:t>
        <a:bodyPr/>
        <a:lstStyle/>
        <a:p>
          <a:endParaRPr lang="en-ID"/>
        </a:p>
      </dgm:t>
    </dgm:pt>
    <dgm:pt modelId="{B88BDD06-00AD-4C4E-A881-ED786ABE3F9C}" type="sibTrans" cxnId="{EFD23EF7-36A9-4D85-9AE4-58F46ADC3783}">
      <dgm:prSet/>
      <dgm:spPr/>
      <dgm:t>
        <a:bodyPr/>
        <a:lstStyle/>
        <a:p>
          <a:endParaRPr lang="en-ID"/>
        </a:p>
      </dgm:t>
    </dgm:pt>
    <dgm:pt modelId="{5DE2536E-DACB-4862-A88F-BB3CDE78F6BE}">
      <dgm:prSet phldrT="[Text]"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Planning dan Analisa project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2 Hari</a:t>
          </a:r>
        </a:p>
      </dgm:t>
    </dgm:pt>
    <dgm:pt modelId="{98ABA3A5-D075-4A65-B03D-60D4E10C11AD}" type="parTrans" cxnId="{F67B2750-4C63-42A7-91F3-521C389793C4}">
      <dgm:prSet/>
      <dgm:spPr/>
      <dgm:t>
        <a:bodyPr/>
        <a:lstStyle/>
        <a:p>
          <a:endParaRPr lang="en-ID"/>
        </a:p>
      </dgm:t>
    </dgm:pt>
    <dgm:pt modelId="{341341D2-1D31-450F-A5AB-09141F650F6B}" type="sibTrans" cxnId="{F67B2750-4C63-42A7-91F3-521C389793C4}">
      <dgm:prSet/>
      <dgm:spPr/>
      <dgm:t>
        <a:bodyPr/>
        <a:lstStyle/>
        <a:p>
          <a:endParaRPr lang="en-ID"/>
        </a:p>
      </dgm:t>
    </dgm:pt>
    <dgm:pt modelId="{C508EF86-DD32-4813-BDDC-BB1C958CAA17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Perumusan</a:t>
          </a:r>
          <a:r>
            <a:rPr lang="en-ID" baseline="0">
              <a:latin typeface="Times New Roman" panose="02020603050405020304" pitchFamily="18" charset="0"/>
              <a:cs typeface="Times New Roman" panose="02020603050405020304" pitchFamily="18" charset="0"/>
            </a:rPr>
            <a:t> masalah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8B44E-A2CE-4B75-8232-92FD11537B10}" type="parTrans" cxnId="{9381523C-D6CB-46FB-B56A-F073398D12C7}">
      <dgm:prSet/>
      <dgm:spPr/>
      <dgm:t>
        <a:bodyPr/>
        <a:lstStyle/>
        <a:p>
          <a:endParaRPr lang="en-ID"/>
        </a:p>
      </dgm:t>
    </dgm:pt>
    <dgm:pt modelId="{AF0E3FC8-B201-4EE1-B160-28F20F522FBB}" type="sibTrans" cxnId="{9381523C-D6CB-46FB-B56A-F073398D12C7}">
      <dgm:prSet/>
      <dgm:spPr/>
      <dgm:t>
        <a:bodyPr/>
        <a:lstStyle/>
        <a:p>
          <a:endParaRPr lang="en-ID"/>
        </a:p>
      </dgm:t>
    </dgm:pt>
    <dgm:pt modelId="{33A7FEF1-2F83-4719-ACCB-62A1C4B20DB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Pengumpulan referensi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D7BBC-41D9-4A54-ADCE-3864F78AACF5}" type="parTrans" cxnId="{DA92D888-A7C9-4536-A311-612C56CAB9C2}">
      <dgm:prSet/>
      <dgm:spPr/>
      <dgm:t>
        <a:bodyPr/>
        <a:lstStyle/>
        <a:p>
          <a:endParaRPr lang="en-ID"/>
        </a:p>
      </dgm:t>
    </dgm:pt>
    <dgm:pt modelId="{21A9E33E-C87E-40B4-AFDD-EBA92052034F}" type="sibTrans" cxnId="{DA92D888-A7C9-4536-A311-612C56CAB9C2}">
      <dgm:prSet/>
      <dgm:spPr/>
      <dgm:t>
        <a:bodyPr/>
        <a:lstStyle/>
        <a:p>
          <a:endParaRPr lang="en-ID"/>
        </a:p>
      </dgm:t>
    </dgm:pt>
    <dgm:pt modelId="{1E962035-EA7F-42A6-ADF9-312E461EDB3D}">
      <dgm:prSet phldrT="[Text]"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UI Desain 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3 Hari</a:t>
          </a:r>
        </a:p>
      </dgm:t>
    </dgm:pt>
    <dgm:pt modelId="{2E44EFF1-53C7-4CC0-85E7-62DC4031F791}" type="parTrans" cxnId="{F1487119-96BB-424F-9F3E-30CC48376F2E}">
      <dgm:prSet/>
      <dgm:spPr/>
      <dgm:t>
        <a:bodyPr/>
        <a:lstStyle/>
        <a:p>
          <a:endParaRPr lang="en-ID"/>
        </a:p>
      </dgm:t>
    </dgm:pt>
    <dgm:pt modelId="{A1D22010-2DA0-4162-9B79-89E1995739E0}" type="sibTrans" cxnId="{F1487119-96BB-424F-9F3E-30CC48376F2E}">
      <dgm:prSet/>
      <dgm:spPr/>
      <dgm:t>
        <a:bodyPr/>
        <a:lstStyle/>
        <a:p>
          <a:endParaRPr lang="en-ID"/>
        </a:p>
      </dgm:t>
    </dgm:pt>
    <dgm:pt modelId="{63854AFC-35B8-49E3-AC74-C177B062F480}">
      <dgm:prSet/>
      <dgm:spPr/>
      <dgm:t>
        <a:bodyPr/>
        <a:lstStyle/>
        <a:p>
          <a:r>
            <a:rPr lang="en-ID" baseline="0">
              <a:latin typeface="Times New Roman" panose="02020603050405020304" pitchFamily="18" charset="0"/>
              <a:cs typeface="Times New Roman" panose="02020603050405020304" pitchFamily="18" charset="0"/>
            </a:rPr>
            <a:t>Pembuatan wireframe aplikasi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2AABB4-6DF7-4569-AE49-041CFED1BB63}" type="parTrans" cxnId="{D9714534-9C3B-4073-98B2-4655F70726FC}">
      <dgm:prSet/>
      <dgm:spPr/>
      <dgm:t>
        <a:bodyPr/>
        <a:lstStyle/>
        <a:p>
          <a:endParaRPr lang="en-ID"/>
        </a:p>
      </dgm:t>
    </dgm:pt>
    <dgm:pt modelId="{63D2C29B-B64F-42A3-B2A8-10E458840C4D}" type="sibTrans" cxnId="{D9714534-9C3B-4073-98B2-4655F70726FC}">
      <dgm:prSet/>
      <dgm:spPr/>
      <dgm:t>
        <a:bodyPr/>
        <a:lstStyle/>
        <a:p>
          <a:endParaRPr lang="en-ID"/>
        </a:p>
      </dgm:t>
    </dgm:pt>
    <dgm:pt modelId="{DB5BA07B-5161-42E4-BCF1-ACE6491BD11A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Implementasi di android studio</a:t>
          </a:r>
        </a:p>
      </dgm:t>
    </dgm:pt>
    <dgm:pt modelId="{FB27E4AD-CD52-4790-988B-EC5D93770C00}" type="parTrans" cxnId="{CD0D7F1E-9D95-44B0-943E-BA2E7720C696}">
      <dgm:prSet/>
      <dgm:spPr/>
      <dgm:t>
        <a:bodyPr/>
        <a:lstStyle/>
        <a:p>
          <a:endParaRPr lang="en-ID"/>
        </a:p>
      </dgm:t>
    </dgm:pt>
    <dgm:pt modelId="{22C3C69E-C205-42BE-A77B-B9AFE9FD9C65}" type="sibTrans" cxnId="{CD0D7F1E-9D95-44B0-943E-BA2E7720C696}">
      <dgm:prSet/>
      <dgm:spPr/>
      <dgm:t>
        <a:bodyPr/>
        <a:lstStyle/>
        <a:p>
          <a:endParaRPr lang="en-ID"/>
        </a:p>
      </dgm:t>
    </dgm:pt>
    <dgm:pt modelId="{9DDB9F68-6B2E-4BAF-A58F-21DC5870F9B2}">
      <dgm:prSet/>
      <dgm:spPr/>
      <dgm:t>
        <a:bodyPr/>
        <a:lstStyle/>
        <a:p>
          <a:r>
            <a:rPr lang="en-US" baseline="0">
              <a:latin typeface="Times New Roman" panose="02020603050405020304" pitchFamily="18" charset="0"/>
              <a:cs typeface="Times New Roman" panose="02020603050405020304" pitchFamily="18" charset="0"/>
            </a:rPr>
            <a:t>Konfigurasi basis data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9DF9E-BF1A-4A4D-9337-21853CFED5DD}" type="parTrans" cxnId="{8CDC4FCE-5FF4-4832-850D-8AEEAD061CB8}">
      <dgm:prSet/>
      <dgm:spPr/>
      <dgm:t>
        <a:bodyPr/>
        <a:lstStyle/>
        <a:p>
          <a:endParaRPr lang="en-ID"/>
        </a:p>
      </dgm:t>
    </dgm:pt>
    <dgm:pt modelId="{8FA7C80E-F05B-4A3B-BB64-3CE7DA94F279}" type="sibTrans" cxnId="{8CDC4FCE-5FF4-4832-850D-8AEEAD061CB8}">
      <dgm:prSet/>
      <dgm:spPr/>
      <dgm:t>
        <a:bodyPr/>
        <a:lstStyle/>
        <a:p>
          <a:endParaRPr lang="en-ID"/>
        </a:p>
      </dgm:t>
    </dgm:pt>
    <dgm:pt modelId="{78B3789F-72BA-47EF-8011-18FBB70638E1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Membuat</a:t>
          </a:r>
          <a:r>
            <a:rPr lang="en-ID" baseline="0">
              <a:latin typeface="Times New Roman" panose="02020603050405020304" pitchFamily="18" charset="0"/>
              <a:cs typeface="Times New Roman" panose="02020603050405020304" pitchFamily="18" charset="0"/>
            </a:rPr>
            <a:t> fungsi login dan </a:t>
          </a:r>
          <a:r>
            <a:rPr lang="en-US" baseline="0">
              <a:latin typeface="Times New Roman" panose="02020603050405020304" pitchFamily="18" charset="0"/>
              <a:cs typeface="Times New Roman" panose="02020603050405020304" pitchFamily="18" charset="0"/>
            </a:rPr>
            <a:t>sign up 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261FB6-7364-4E87-B5F1-7A5E1BBCA42A}" type="parTrans" cxnId="{898A42A9-3382-4B2B-817E-291C4366B2FF}">
      <dgm:prSet/>
      <dgm:spPr/>
      <dgm:t>
        <a:bodyPr/>
        <a:lstStyle/>
        <a:p>
          <a:endParaRPr lang="en-ID"/>
        </a:p>
      </dgm:t>
    </dgm:pt>
    <dgm:pt modelId="{D1EEEF66-8DCA-4931-9220-024833EB5EF8}" type="sibTrans" cxnId="{898A42A9-3382-4B2B-817E-291C4366B2FF}">
      <dgm:prSet/>
      <dgm:spPr/>
      <dgm:t>
        <a:bodyPr/>
        <a:lstStyle/>
        <a:p>
          <a:endParaRPr lang="en-ID"/>
        </a:p>
      </dgm:t>
    </dgm:pt>
    <dgm:pt modelId="{5E087C9E-7651-47A4-81EE-100E8D471142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Manajemen user profile</a:t>
          </a:r>
        </a:p>
      </dgm:t>
    </dgm:pt>
    <dgm:pt modelId="{68F545FE-AC51-4BEB-847D-3E9D8D83C0B2}" type="parTrans" cxnId="{9E5D9B95-D5CC-48C7-8BB9-39C6C3ABB404}">
      <dgm:prSet/>
      <dgm:spPr/>
      <dgm:t>
        <a:bodyPr/>
        <a:lstStyle/>
        <a:p>
          <a:endParaRPr lang="en-ID"/>
        </a:p>
      </dgm:t>
    </dgm:pt>
    <dgm:pt modelId="{15F87548-8F05-4BC1-BB89-37A762C421BC}" type="sibTrans" cxnId="{9E5D9B95-D5CC-48C7-8BB9-39C6C3ABB404}">
      <dgm:prSet/>
      <dgm:spPr/>
      <dgm:t>
        <a:bodyPr/>
        <a:lstStyle/>
        <a:p>
          <a:endParaRPr lang="en-ID"/>
        </a:p>
      </dgm:t>
    </dgm:pt>
    <dgm:pt modelId="{80E25929-E6B5-4E18-A1FA-65C68A128AFC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Fungsi presensi</a:t>
          </a:r>
        </a:p>
      </dgm:t>
    </dgm:pt>
    <dgm:pt modelId="{3F2FBE1B-CCC4-483F-9359-A50BD2978FDC}" type="parTrans" cxnId="{C3924A22-DD6D-4388-B063-3AD38A05AD0D}">
      <dgm:prSet/>
      <dgm:spPr/>
      <dgm:t>
        <a:bodyPr/>
        <a:lstStyle/>
        <a:p>
          <a:endParaRPr lang="en-ID"/>
        </a:p>
      </dgm:t>
    </dgm:pt>
    <dgm:pt modelId="{17CD4CC7-BA1E-418C-BD00-51D912B2859F}" type="sibTrans" cxnId="{C3924A22-DD6D-4388-B063-3AD38A05AD0D}">
      <dgm:prSet/>
      <dgm:spPr/>
      <dgm:t>
        <a:bodyPr/>
        <a:lstStyle/>
        <a:p>
          <a:endParaRPr lang="en-ID"/>
        </a:p>
      </dgm:t>
    </dgm:pt>
    <dgm:pt modelId="{A0F040D3-9F48-47F1-AF4D-3D1DF47891D8}">
      <dgm:prSet/>
      <dgm:spPr/>
      <dgm:t>
        <a:bodyPr/>
        <a:lstStyle/>
        <a:p>
          <a:r>
            <a:rPr lang="en-US" baseline="0">
              <a:latin typeface="Times New Roman" panose="02020603050405020304" pitchFamily="18" charset="0"/>
              <a:cs typeface="Times New Roman" panose="02020603050405020304" pitchFamily="18" charset="0"/>
            </a:rPr>
            <a:t>Debugging 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C36C7B-7444-427F-94ED-D6D1664F5898}" type="parTrans" cxnId="{9B3D0206-CC0C-4E03-A419-A3A0B22258ED}">
      <dgm:prSet/>
      <dgm:spPr/>
      <dgm:t>
        <a:bodyPr/>
        <a:lstStyle/>
        <a:p>
          <a:endParaRPr lang="en-ID"/>
        </a:p>
      </dgm:t>
    </dgm:pt>
    <dgm:pt modelId="{21D3B3CD-9DB7-4107-9EDA-992A52233DC6}" type="sibTrans" cxnId="{9B3D0206-CC0C-4E03-A419-A3A0B22258ED}">
      <dgm:prSet/>
      <dgm:spPr/>
      <dgm:t>
        <a:bodyPr/>
        <a:lstStyle/>
        <a:p>
          <a:endParaRPr lang="en-ID"/>
        </a:p>
      </dgm:t>
    </dgm:pt>
    <dgm:pt modelId="{530A5772-54C7-48D4-91FF-181DF3EE5075}">
      <dgm:prSet/>
      <dgm:spPr/>
      <dgm:t>
        <a:bodyPr/>
        <a:lstStyle/>
        <a:p>
          <a:r>
            <a:rPr lang="en-US" baseline="0">
              <a:latin typeface="Times New Roman" panose="02020603050405020304" pitchFamily="18" charset="0"/>
              <a:cs typeface="Times New Roman" panose="02020603050405020304" pitchFamily="18" charset="0"/>
            </a:rPr>
            <a:t>Implementasi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95101A-F1D2-4338-9E8E-2949F0C07500}" type="parTrans" cxnId="{D717EC7D-C7E4-4E40-B72A-21565BD2543F}">
      <dgm:prSet/>
      <dgm:spPr/>
      <dgm:t>
        <a:bodyPr/>
        <a:lstStyle/>
        <a:p>
          <a:endParaRPr lang="en-ID"/>
        </a:p>
      </dgm:t>
    </dgm:pt>
    <dgm:pt modelId="{E2F19137-9352-4DB2-976C-0E8A1E6F3F4E}" type="sibTrans" cxnId="{D717EC7D-C7E4-4E40-B72A-21565BD2543F}">
      <dgm:prSet/>
      <dgm:spPr/>
      <dgm:t>
        <a:bodyPr/>
        <a:lstStyle/>
        <a:p>
          <a:endParaRPr lang="en-ID"/>
        </a:p>
      </dgm:t>
    </dgm:pt>
    <dgm:pt modelId="{5DF95994-5E08-4090-88B9-5261CB49693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Pemeliharaan </a:t>
          </a:r>
          <a:endParaRPr lang="en-ID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id-ID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 Hari</a:t>
          </a:r>
        </a:p>
      </dgm:t>
    </dgm:pt>
    <dgm:pt modelId="{C3364B40-8DAE-4FAD-96A2-85C4880A559C}" type="parTrans" cxnId="{35A2BA97-8192-4311-950F-F058D7B6454B}">
      <dgm:prSet/>
      <dgm:spPr/>
      <dgm:t>
        <a:bodyPr/>
        <a:lstStyle/>
        <a:p>
          <a:endParaRPr lang="en-ID"/>
        </a:p>
      </dgm:t>
    </dgm:pt>
    <dgm:pt modelId="{47264BA5-A58B-499B-AE3D-99285A9A8072}" type="sibTrans" cxnId="{35A2BA97-8192-4311-950F-F058D7B6454B}">
      <dgm:prSet/>
      <dgm:spPr/>
      <dgm:t>
        <a:bodyPr/>
        <a:lstStyle/>
        <a:p>
          <a:endParaRPr lang="en-ID"/>
        </a:p>
      </dgm:t>
    </dgm:pt>
    <dgm:pt modelId="{4F383BC9-EBB3-4EC3-AE48-D787220BE4C2}">
      <dgm:prSet phldrT="[Text]"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3 Hari</a:t>
          </a:r>
        </a:p>
      </dgm:t>
    </dgm:pt>
    <dgm:pt modelId="{053990A1-4858-4AF7-9967-BBF5D9264DD6}" type="sibTrans" cxnId="{D2975EF1-E1B6-4349-BFCE-B3F5E6F1EEB4}">
      <dgm:prSet/>
      <dgm:spPr/>
      <dgm:t>
        <a:bodyPr/>
        <a:lstStyle/>
        <a:p>
          <a:endParaRPr lang="en-ID"/>
        </a:p>
      </dgm:t>
    </dgm:pt>
    <dgm:pt modelId="{71AFA1DB-571A-442A-90C6-3398B33252D8}" type="parTrans" cxnId="{D2975EF1-E1B6-4349-BFCE-B3F5E6F1EEB4}">
      <dgm:prSet/>
      <dgm:spPr/>
      <dgm:t>
        <a:bodyPr/>
        <a:lstStyle/>
        <a:p>
          <a:endParaRPr lang="en-ID"/>
        </a:p>
      </dgm:t>
    </dgm:pt>
    <dgm:pt modelId="{1E650F1E-0856-484B-B1E1-BD3A33483F83}">
      <dgm:prSet phldrT="[Text]"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Koding</a:t>
          </a:r>
        </a:p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id-ID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 Hari</a:t>
          </a:r>
        </a:p>
      </dgm:t>
    </dgm:pt>
    <dgm:pt modelId="{799A9FA8-60D2-4263-8F6A-4F8BC3C13E2B}" type="sibTrans" cxnId="{004955F0-814D-4994-873C-19ACBDF0D9AE}">
      <dgm:prSet/>
      <dgm:spPr/>
      <dgm:t>
        <a:bodyPr/>
        <a:lstStyle/>
        <a:p>
          <a:endParaRPr lang="en-ID"/>
        </a:p>
      </dgm:t>
    </dgm:pt>
    <dgm:pt modelId="{5A5A8C1C-1ED1-4A4E-ACE8-05344A63491D}" type="parTrans" cxnId="{004955F0-814D-4994-873C-19ACBDF0D9AE}">
      <dgm:prSet/>
      <dgm:spPr/>
      <dgm:t>
        <a:bodyPr/>
        <a:lstStyle/>
        <a:p>
          <a:endParaRPr lang="en-ID"/>
        </a:p>
      </dgm:t>
    </dgm:pt>
    <dgm:pt modelId="{4AC4DDA6-4C1F-4022-AE74-7735B4ECC424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Memahami kerja sistem </a:t>
          </a:r>
        </a:p>
      </dgm:t>
    </dgm:pt>
    <dgm:pt modelId="{2F13BE5B-1A28-4E92-A6C0-DC350B8ADDED}" type="parTrans" cxnId="{D5CBCEA4-4A02-415E-843A-59350900B151}">
      <dgm:prSet/>
      <dgm:spPr/>
      <dgm:t>
        <a:bodyPr/>
        <a:lstStyle/>
        <a:p>
          <a:endParaRPr lang="en-ID"/>
        </a:p>
      </dgm:t>
    </dgm:pt>
    <dgm:pt modelId="{672E93B0-40A9-4BE4-AFFA-031120A14880}" type="sibTrans" cxnId="{D5CBCEA4-4A02-415E-843A-59350900B151}">
      <dgm:prSet/>
      <dgm:spPr/>
      <dgm:t>
        <a:bodyPr/>
        <a:lstStyle/>
        <a:p>
          <a:endParaRPr lang="en-ID"/>
        </a:p>
      </dgm:t>
    </dgm:pt>
    <dgm:pt modelId="{5053570C-78B2-4D87-9267-488C7EA1E467}">
      <dgm:prSet/>
      <dgm:spPr/>
      <dgm:t>
        <a:bodyPr/>
        <a:lstStyle/>
        <a:p>
          <a:r>
            <a:rPr lang="en-ID">
              <a:latin typeface="Times New Roman" panose="02020603050405020304" pitchFamily="18" charset="0"/>
              <a:cs typeface="Times New Roman" panose="02020603050405020304" pitchFamily="18" charset="0"/>
            </a:rPr>
            <a:t>Analisa hasil</a:t>
          </a:r>
        </a:p>
      </dgm:t>
    </dgm:pt>
    <dgm:pt modelId="{DC29DBEF-915F-49E4-A6C5-EBEBB0DB0851}" type="parTrans" cxnId="{AAB417FF-6B12-46A1-AD14-1DB6B1BF2C5D}">
      <dgm:prSet/>
      <dgm:spPr/>
      <dgm:t>
        <a:bodyPr/>
        <a:lstStyle/>
        <a:p>
          <a:endParaRPr lang="en-ID"/>
        </a:p>
      </dgm:t>
    </dgm:pt>
    <dgm:pt modelId="{14EB8137-01C5-4C6A-8A17-E5665F2D4B51}" type="sibTrans" cxnId="{AAB417FF-6B12-46A1-AD14-1DB6B1BF2C5D}">
      <dgm:prSet/>
      <dgm:spPr/>
      <dgm:t>
        <a:bodyPr/>
        <a:lstStyle/>
        <a:p>
          <a:endParaRPr lang="en-ID"/>
        </a:p>
      </dgm:t>
    </dgm:pt>
    <dgm:pt modelId="{7FD3D820-9282-47EB-9074-1B319C2B2A2D}" type="pres">
      <dgm:prSet presAssocID="{EE15DED4-3B58-46C3-A8E2-5F304AF3F9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8352EF-B6A9-4455-9E5F-4581EF3B34C2}" type="pres">
      <dgm:prSet presAssocID="{774E209E-DB73-40A3-BCFD-11245A228986}" presName="hierRoot1" presStyleCnt="0">
        <dgm:presLayoutVars>
          <dgm:hierBranch val="init"/>
        </dgm:presLayoutVars>
      </dgm:prSet>
      <dgm:spPr/>
    </dgm:pt>
    <dgm:pt modelId="{3ABBC6CA-B68D-4A5A-B0A3-F840B9D2F725}" type="pres">
      <dgm:prSet presAssocID="{774E209E-DB73-40A3-BCFD-11245A228986}" presName="rootComposite1" presStyleCnt="0"/>
      <dgm:spPr/>
    </dgm:pt>
    <dgm:pt modelId="{68BFFC00-6FDB-4C61-85D4-B26D1D8CA131}" type="pres">
      <dgm:prSet presAssocID="{774E209E-DB73-40A3-BCFD-11245A228986}" presName="rootText1" presStyleLbl="node0" presStyleIdx="0" presStyleCnt="1" custScaleX="211867" custScaleY="298290" custLinFactNeighborX="-15606" custLinFactNeighborY="-20616">
        <dgm:presLayoutVars>
          <dgm:chPref val="3"/>
        </dgm:presLayoutVars>
      </dgm:prSet>
      <dgm:spPr/>
    </dgm:pt>
    <dgm:pt modelId="{57A2FDDF-96DD-415E-B047-8B88A11D6953}" type="pres">
      <dgm:prSet presAssocID="{774E209E-DB73-40A3-BCFD-11245A228986}" presName="rootConnector1" presStyleLbl="node1" presStyleIdx="0" presStyleCnt="0"/>
      <dgm:spPr/>
    </dgm:pt>
    <dgm:pt modelId="{8DB47D6B-EC7B-4EAB-BB74-6C36329C8C8F}" type="pres">
      <dgm:prSet presAssocID="{774E209E-DB73-40A3-BCFD-11245A228986}" presName="hierChild2" presStyleCnt="0"/>
      <dgm:spPr/>
    </dgm:pt>
    <dgm:pt modelId="{DC02F803-1634-4BCC-9D31-6DE631909B27}" type="pres">
      <dgm:prSet presAssocID="{98ABA3A5-D075-4A65-B03D-60D4E10C11AD}" presName="Name37" presStyleLbl="parChTrans1D2" presStyleIdx="0" presStyleCnt="5"/>
      <dgm:spPr/>
    </dgm:pt>
    <dgm:pt modelId="{05D64BBC-05EF-44CF-9CAB-9DE8B8CF6A5E}" type="pres">
      <dgm:prSet presAssocID="{5DE2536E-DACB-4862-A88F-BB3CDE78F6BE}" presName="hierRoot2" presStyleCnt="0">
        <dgm:presLayoutVars>
          <dgm:hierBranch val="init"/>
        </dgm:presLayoutVars>
      </dgm:prSet>
      <dgm:spPr/>
    </dgm:pt>
    <dgm:pt modelId="{2CD75385-1608-48DA-8F11-CE989900982E}" type="pres">
      <dgm:prSet presAssocID="{5DE2536E-DACB-4862-A88F-BB3CDE78F6BE}" presName="rootComposite" presStyleCnt="0"/>
      <dgm:spPr/>
    </dgm:pt>
    <dgm:pt modelId="{08D40E40-3397-4D70-AA96-81DC76714E8B}" type="pres">
      <dgm:prSet presAssocID="{5DE2536E-DACB-4862-A88F-BB3CDE78F6BE}" presName="rootText" presStyleLbl="node2" presStyleIdx="0" presStyleCnt="5" custScaleX="145754" custScaleY="170047" custLinFactX="-9064" custLinFactNeighborX="-100000" custLinFactNeighborY="5084">
        <dgm:presLayoutVars>
          <dgm:chPref val="3"/>
        </dgm:presLayoutVars>
      </dgm:prSet>
      <dgm:spPr/>
    </dgm:pt>
    <dgm:pt modelId="{06FF4CE9-4434-4FD7-8A9E-B25409DFA334}" type="pres">
      <dgm:prSet presAssocID="{5DE2536E-DACB-4862-A88F-BB3CDE78F6BE}" presName="rootConnector" presStyleLbl="node2" presStyleIdx="0" presStyleCnt="5"/>
      <dgm:spPr/>
    </dgm:pt>
    <dgm:pt modelId="{DE6465BC-9A70-4793-9E51-AEF057EF5B01}" type="pres">
      <dgm:prSet presAssocID="{5DE2536E-DACB-4862-A88F-BB3CDE78F6BE}" presName="hierChild4" presStyleCnt="0"/>
      <dgm:spPr/>
    </dgm:pt>
    <dgm:pt modelId="{F01464DC-99CD-42A1-809D-48D92171F1E8}" type="pres">
      <dgm:prSet presAssocID="{33A8B44E-A2CE-4B75-8232-92FD11537B10}" presName="Name37" presStyleLbl="parChTrans1D3" presStyleIdx="0" presStyleCnt="12"/>
      <dgm:spPr/>
    </dgm:pt>
    <dgm:pt modelId="{E142C41C-B5CD-49D8-9488-4549F7D8CAC5}" type="pres">
      <dgm:prSet presAssocID="{C508EF86-DD32-4813-BDDC-BB1C958CAA17}" presName="hierRoot2" presStyleCnt="0">
        <dgm:presLayoutVars>
          <dgm:hierBranch val="init"/>
        </dgm:presLayoutVars>
      </dgm:prSet>
      <dgm:spPr/>
    </dgm:pt>
    <dgm:pt modelId="{58C9510F-8CF5-413D-A3A5-A99913959411}" type="pres">
      <dgm:prSet presAssocID="{C508EF86-DD32-4813-BDDC-BB1C958CAA17}" presName="rootComposite" presStyleCnt="0"/>
      <dgm:spPr/>
    </dgm:pt>
    <dgm:pt modelId="{909B46CB-2C82-4530-A8EB-C4A6EF29D4CD}" type="pres">
      <dgm:prSet presAssocID="{C508EF86-DD32-4813-BDDC-BB1C958CAA17}" presName="rootText" presStyleLbl="node3" presStyleIdx="0" presStyleCnt="12" custScaleX="145754" custScaleY="170047" custLinFactNeighborX="-84912" custLinFactNeighborY="-2032">
        <dgm:presLayoutVars>
          <dgm:chPref val="3"/>
        </dgm:presLayoutVars>
      </dgm:prSet>
      <dgm:spPr/>
    </dgm:pt>
    <dgm:pt modelId="{675E327E-204D-4C42-AEF5-446B3D266D63}" type="pres">
      <dgm:prSet presAssocID="{C508EF86-DD32-4813-BDDC-BB1C958CAA17}" presName="rootConnector" presStyleLbl="node3" presStyleIdx="0" presStyleCnt="12"/>
      <dgm:spPr/>
    </dgm:pt>
    <dgm:pt modelId="{B785FB29-0F6E-4567-B1BB-AB02ABDD4479}" type="pres">
      <dgm:prSet presAssocID="{C508EF86-DD32-4813-BDDC-BB1C958CAA17}" presName="hierChild4" presStyleCnt="0"/>
      <dgm:spPr/>
    </dgm:pt>
    <dgm:pt modelId="{D045E5A6-3832-400B-95A8-53F5A4C45585}" type="pres">
      <dgm:prSet presAssocID="{C508EF86-DD32-4813-BDDC-BB1C958CAA17}" presName="hierChild5" presStyleCnt="0"/>
      <dgm:spPr/>
    </dgm:pt>
    <dgm:pt modelId="{A6FED72C-234E-47A8-B5C6-759A7E8D4F28}" type="pres">
      <dgm:prSet presAssocID="{2F13BE5B-1A28-4E92-A6C0-DC350B8ADDED}" presName="Name37" presStyleLbl="parChTrans1D3" presStyleIdx="1" presStyleCnt="12"/>
      <dgm:spPr/>
    </dgm:pt>
    <dgm:pt modelId="{ECB8DF6C-3200-4553-9115-BD3D0FB53FAC}" type="pres">
      <dgm:prSet presAssocID="{4AC4DDA6-4C1F-4022-AE74-7735B4ECC424}" presName="hierRoot2" presStyleCnt="0">
        <dgm:presLayoutVars>
          <dgm:hierBranch val="init"/>
        </dgm:presLayoutVars>
      </dgm:prSet>
      <dgm:spPr/>
    </dgm:pt>
    <dgm:pt modelId="{8C33CF52-7470-4ED8-A763-3CA7A5CE0712}" type="pres">
      <dgm:prSet presAssocID="{4AC4DDA6-4C1F-4022-AE74-7735B4ECC424}" presName="rootComposite" presStyleCnt="0"/>
      <dgm:spPr/>
    </dgm:pt>
    <dgm:pt modelId="{6E368E49-72B6-4724-B758-8643673D3FEA}" type="pres">
      <dgm:prSet presAssocID="{4AC4DDA6-4C1F-4022-AE74-7735B4ECC424}" presName="rootText" presStyleLbl="node3" presStyleIdx="1" presStyleCnt="12" custScaleX="145754" custScaleY="170047" custLinFactNeighborX="-84912" custLinFactNeighborY="-2032">
        <dgm:presLayoutVars>
          <dgm:chPref val="3"/>
        </dgm:presLayoutVars>
      </dgm:prSet>
      <dgm:spPr/>
    </dgm:pt>
    <dgm:pt modelId="{8C7AA115-8FDF-4CF7-86A9-15251616AC66}" type="pres">
      <dgm:prSet presAssocID="{4AC4DDA6-4C1F-4022-AE74-7735B4ECC424}" presName="rootConnector" presStyleLbl="node3" presStyleIdx="1" presStyleCnt="12"/>
      <dgm:spPr/>
    </dgm:pt>
    <dgm:pt modelId="{05A68DA2-4F69-4A5C-8B78-DDBBE6BCD558}" type="pres">
      <dgm:prSet presAssocID="{4AC4DDA6-4C1F-4022-AE74-7735B4ECC424}" presName="hierChild4" presStyleCnt="0"/>
      <dgm:spPr/>
    </dgm:pt>
    <dgm:pt modelId="{72233973-8554-4466-AD97-B6512527F16D}" type="pres">
      <dgm:prSet presAssocID="{4AC4DDA6-4C1F-4022-AE74-7735B4ECC424}" presName="hierChild5" presStyleCnt="0"/>
      <dgm:spPr/>
    </dgm:pt>
    <dgm:pt modelId="{198A45D0-D336-4A7F-9723-3F6CCDCD3742}" type="pres">
      <dgm:prSet presAssocID="{DC29DBEF-915F-49E4-A6C5-EBEBB0DB0851}" presName="Name37" presStyleLbl="parChTrans1D3" presStyleIdx="2" presStyleCnt="12"/>
      <dgm:spPr/>
    </dgm:pt>
    <dgm:pt modelId="{365E377C-5492-4842-9A47-2A5C2B7AEF05}" type="pres">
      <dgm:prSet presAssocID="{5053570C-78B2-4D87-9267-488C7EA1E467}" presName="hierRoot2" presStyleCnt="0">
        <dgm:presLayoutVars>
          <dgm:hierBranch val="init"/>
        </dgm:presLayoutVars>
      </dgm:prSet>
      <dgm:spPr/>
    </dgm:pt>
    <dgm:pt modelId="{29A7CCA1-8EBF-49FC-9A21-218840EB29FC}" type="pres">
      <dgm:prSet presAssocID="{5053570C-78B2-4D87-9267-488C7EA1E467}" presName="rootComposite" presStyleCnt="0"/>
      <dgm:spPr/>
    </dgm:pt>
    <dgm:pt modelId="{7A66F6C0-537C-422E-A134-535BD0E47966}" type="pres">
      <dgm:prSet presAssocID="{5053570C-78B2-4D87-9267-488C7EA1E467}" presName="rootText" presStyleLbl="node3" presStyleIdx="2" presStyleCnt="12" custScaleX="145754" custScaleY="170047" custLinFactNeighborX="-84912" custLinFactNeighborY="-2032">
        <dgm:presLayoutVars>
          <dgm:chPref val="3"/>
        </dgm:presLayoutVars>
      </dgm:prSet>
      <dgm:spPr/>
    </dgm:pt>
    <dgm:pt modelId="{C33EC1C9-F97A-407E-BC95-FE357DBE50FD}" type="pres">
      <dgm:prSet presAssocID="{5053570C-78B2-4D87-9267-488C7EA1E467}" presName="rootConnector" presStyleLbl="node3" presStyleIdx="2" presStyleCnt="12"/>
      <dgm:spPr/>
    </dgm:pt>
    <dgm:pt modelId="{2A634A41-052A-4B62-92AE-B86B1CF8809E}" type="pres">
      <dgm:prSet presAssocID="{5053570C-78B2-4D87-9267-488C7EA1E467}" presName="hierChild4" presStyleCnt="0"/>
      <dgm:spPr/>
    </dgm:pt>
    <dgm:pt modelId="{B2FA0E28-138C-43F4-9A55-A3BDE3A60130}" type="pres">
      <dgm:prSet presAssocID="{5053570C-78B2-4D87-9267-488C7EA1E467}" presName="hierChild5" presStyleCnt="0"/>
      <dgm:spPr/>
    </dgm:pt>
    <dgm:pt modelId="{E09FBD18-C651-4737-89FF-BC4E9DDEE9DC}" type="pres">
      <dgm:prSet presAssocID="{759D7BBC-41D9-4A54-ADCE-3864F78AACF5}" presName="Name37" presStyleLbl="parChTrans1D3" presStyleIdx="3" presStyleCnt="12"/>
      <dgm:spPr/>
    </dgm:pt>
    <dgm:pt modelId="{217EAA16-F95C-47BC-BB41-725C669DB92C}" type="pres">
      <dgm:prSet presAssocID="{33A7FEF1-2F83-4719-ACCB-62A1C4B20DBE}" presName="hierRoot2" presStyleCnt="0">
        <dgm:presLayoutVars>
          <dgm:hierBranch val="init"/>
        </dgm:presLayoutVars>
      </dgm:prSet>
      <dgm:spPr/>
    </dgm:pt>
    <dgm:pt modelId="{0F642D74-DDD2-463D-930C-E3DCAFC44505}" type="pres">
      <dgm:prSet presAssocID="{33A7FEF1-2F83-4719-ACCB-62A1C4B20DBE}" presName="rootComposite" presStyleCnt="0"/>
      <dgm:spPr/>
    </dgm:pt>
    <dgm:pt modelId="{5EB80FF6-A297-4478-AE5F-3FDA96F3D401}" type="pres">
      <dgm:prSet presAssocID="{33A7FEF1-2F83-4719-ACCB-62A1C4B20DBE}" presName="rootText" presStyleLbl="node3" presStyleIdx="3" presStyleCnt="12" custScaleX="145754" custScaleY="170047" custLinFactNeighborX="-84912" custLinFactNeighborY="-2032">
        <dgm:presLayoutVars>
          <dgm:chPref val="3"/>
        </dgm:presLayoutVars>
      </dgm:prSet>
      <dgm:spPr/>
    </dgm:pt>
    <dgm:pt modelId="{54428603-F481-4DB5-8C02-6ADE4DC40A23}" type="pres">
      <dgm:prSet presAssocID="{33A7FEF1-2F83-4719-ACCB-62A1C4B20DBE}" presName="rootConnector" presStyleLbl="node3" presStyleIdx="3" presStyleCnt="12"/>
      <dgm:spPr/>
    </dgm:pt>
    <dgm:pt modelId="{EE753C4A-AABC-4C90-92E3-6938B5D972E6}" type="pres">
      <dgm:prSet presAssocID="{33A7FEF1-2F83-4719-ACCB-62A1C4B20DBE}" presName="hierChild4" presStyleCnt="0"/>
      <dgm:spPr/>
    </dgm:pt>
    <dgm:pt modelId="{5050021F-DC90-4614-AF33-55097B798555}" type="pres">
      <dgm:prSet presAssocID="{33A7FEF1-2F83-4719-ACCB-62A1C4B20DBE}" presName="hierChild5" presStyleCnt="0"/>
      <dgm:spPr/>
    </dgm:pt>
    <dgm:pt modelId="{116575F6-FEE7-41C3-BD6E-79079858C886}" type="pres">
      <dgm:prSet presAssocID="{5DE2536E-DACB-4862-A88F-BB3CDE78F6BE}" presName="hierChild5" presStyleCnt="0"/>
      <dgm:spPr/>
    </dgm:pt>
    <dgm:pt modelId="{A6BC35E1-C1C6-4B4F-989F-7C4AE6F50B57}" type="pres">
      <dgm:prSet presAssocID="{2E44EFF1-53C7-4CC0-85E7-62DC4031F791}" presName="Name37" presStyleLbl="parChTrans1D2" presStyleIdx="1" presStyleCnt="5"/>
      <dgm:spPr/>
    </dgm:pt>
    <dgm:pt modelId="{7A78B931-FA22-43CF-B2B1-41977232FF31}" type="pres">
      <dgm:prSet presAssocID="{1E962035-EA7F-42A6-ADF9-312E461EDB3D}" presName="hierRoot2" presStyleCnt="0">
        <dgm:presLayoutVars>
          <dgm:hierBranch val="init"/>
        </dgm:presLayoutVars>
      </dgm:prSet>
      <dgm:spPr/>
    </dgm:pt>
    <dgm:pt modelId="{305215E1-F776-4BDB-A077-7D75AB4E5D85}" type="pres">
      <dgm:prSet presAssocID="{1E962035-EA7F-42A6-ADF9-312E461EDB3D}" presName="rootComposite" presStyleCnt="0"/>
      <dgm:spPr/>
    </dgm:pt>
    <dgm:pt modelId="{7FC11B80-1560-4AAA-9DDE-ECDD0C320254}" type="pres">
      <dgm:prSet presAssocID="{1E962035-EA7F-42A6-ADF9-312E461EDB3D}" presName="rootText" presStyleLbl="node2" presStyleIdx="1" presStyleCnt="5" custScaleX="145754" custScaleY="170047" custLinFactNeighborX="-57464" custLinFactNeighborY="583">
        <dgm:presLayoutVars>
          <dgm:chPref val="3"/>
        </dgm:presLayoutVars>
      </dgm:prSet>
      <dgm:spPr/>
    </dgm:pt>
    <dgm:pt modelId="{198A2EF2-F9F4-4021-800D-024DE387071B}" type="pres">
      <dgm:prSet presAssocID="{1E962035-EA7F-42A6-ADF9-312E461EDB3D}" presName="rootConnector" presStyleLbl="node2" presStyleIdx="1" presStyleCnt="5"/>
      <dgm:spPr/>
    </dgm:pt>
    <dgm:pt modelId="{D8C9A5CE-51F4-40C6-AC28-AE2E624AF2FF}" type="pres">
      <dgm:prSet presAssocID="{1E962035-EA7F-42A6-ADF9-312E461EDB3D}" presName="hierChild4" presStyleCnt="0"/>
      <dgm:spPr/>
    </dgm:pt>
    <dgm:pt modelId="{7CED4E7E-908F-46E6-A1E8-15CC83E5AF9A}" type="pres">
      <dgm:prSet presAssocID="{F62AABB4-6DF7-4569-AE49-041CFED1BB63}" presName="Name37" presStyleLbl="parChTrans1D3" presStyleIdx="4" presStyleCnt="12"/>
      <dgm:spPr/>
    </dgm:pt>
    <dgm:pt modelId="{78EFB925-25C4-46A4-9D43-32D4CE4379A4}" type="pres">
      <dgm:prSet presAssocID="{63854AFC-35B8-49E3-AC74-C177B062F480}" presName="hierRoot2" presStyleCnt="0">
        <dgm:presLayoutVars>
          <dgm:hierBranch val="init"/>
        </dgm:presLayoutVars>
      </dgm:prSet>
      <dgm:spPr/>
    </dgm:pt>
    <dgm:pt modelId="{26D092E4-C382-42CB-9660-45B2C9A79BB9}" type="pres">
      <dgm:prSet presAssocID="{63854AFC-35B8-49E3-AC74-C177B062F480}" presName="rootComposite" presStyleCnt="0"/>
      <dgm:spPr/>
    </dgm:pt>
    <dgm:pt modelId="{4C2B872F-165F-41F9-841A-FCE5E6B4BDDB}" type="pres">
      <dgm:prSet presAssocID="{63854AFC-35B8-49E3-AC74-C177B062F480}" presName="rootText" presStyleLbl="node3" presStyleIdx="4" presStyleCnt="12" custScaleX="145754" custScaleY="170047" custLinFactNeighborX="-57894" custLinFactNeighborY="7432">
        <dgm:presLayoutVars>
          <dgm:chPref val="3"/>
        </dgm:presLayoutVars>
      </dgm:prSet>
      <dgm:spPr/>
    </dgm:pt>
    <dgm:pt modelId="{4E56B0A0-408A-487C-BD6F-C5B119705E03}" type="pres">
      <dgm:prSet presAssocID="{63854AFC-35B8-49E3-AC74-C177B062F480}" presName="rootConnector" presStyleLbl="node3" presStyleIdx="4" presStyleCnt="12"/>
      <dgm:spPr/>
    </dgm:pt>
    <dgm:pt modelId="{89EE5C6D-B6E9-4FC1-AF3E-01A303AC2335}" type="pres">
      <dgm:prSet presAssocID="{63854AFC-35B8-49E3-AC74-C177B062F480}" presName="hierChild4" presStyleCnt="0"/>
      <dgm:spPr/>
    </dgm:pt>
    <dgm:pt modelId="{60DB0DD8-EA22-4BD9-A338-724EB1824905}" type="pres">
      <dgm:prSet presAssocID="{63854AFC-35B8-49E3-AC74-C177B062F480}" presName="hierChild5" presStyleCnt="0"/>
      <dgm:spPr/>
    </dgm:pt>
    <dgm:pt modelId="{2F963CA4-76C7-4C14-BE3E-517F5DFB5D22}" type="pres">
      <dgm:prSet presAssocID="{FB27E4AD-CD52-4790-988B-EC5D93770C00}" presName="Name37" presStyleLbl="parChTrans1D3" presStyleIdx="5" presStyleCnt="12"/>
      <dgm:spPr/>
    </dgm:pt>
    <dgm:pt modelId="{589340BF-EEB1-4DE0-974F-728C47EACB92}" type="pres">
      <dgm:prSet presAssocID="{DB5BA07B-5161-42E4-BCF1-ACE6491BD11A}" presName="hierRoot2" presStyleCnt="0">
        <dgm:presLayoutVars>
          <dgm:hierBranch val="init"/>
        </dgm:presLayoutVars>
      </dgm:prSet>
      <dgm:spPr/>
    </dgm:pt>
    <dgm:pt modelId="{C87FE03A-26D3-40B0-9CB5-57CF0D9D9911}" type="pres">
      <dgm:prSet presAssocID="{DB5BA07B-5161-42E4-BCF1-ACE6491BD11A}" presName="rootComposite" presStyleCnt="0"/>
      <dgm:spPr/>
    </dgm:pt>
    <dgm:pt modelId="{A8CC9930-A123-463B-B616-37C3927A0608}" type="pres">
      <dgm:prSet presAssocID="{DB5BA07B-5161-42E4-BCF1-ACE6491BD11A}" presName="rootText" presStyleLbl="node3" presStyleIdx="5" presStyleCnt="12" custScaleX="145754" custScaleY="170047" custLinFactNeighborX="-56198" custLinFactNeighborY="10315">
        <dgm:presLayoutVars>
          <dgm:chPref val="3"/>
        </dgm:presLayoutVars>
      </dgm:prSet>
      <dgm:spPr/>
    </dgm:pt>
    <dgm:pt modelId="{EEECC6CB-6FAF-4914-BD61-11CC9887F304}" type="pres">
      <dgm:prSet presAssocID="{DB5BA07B-5161-42E4-BCF1-ACE6491BD11A}" presName="rootConnector" presStyleLbl="node3" presStyleIdx="5" presStyleCnt="12"/>
      <dgm:spPr/>
    </dgm:pt>
    <dgm:pt modelId="{3D0EA2FC-307F-41A7-9E62-16EA76B61C62}" type="pres">
      <dgm:prSet presAssocID="{DB5BA07B-5161-42E4-BCF1-ACE6491BD11A}" presName="hierChild4" presStyleCnt="0"/>
      <dgm:spPr/>
    </dgm:pt>
    <dgm:pt modelId="{FA421546-C51D-4A4E-8B05-9E3E5495DC04}" type="pres">
      <dgm:prSet presAssocID="{DB5BA07B-5161-42E4-BCF1-ACE6491BD11A}" presName="hierChild5" presStyleCnt="0"/>
      <dgm:spPr/>
    </dgm:pt>
    <dgm:pt modelId="{E650F618-3862-4AF8-83F0-273C9F4B4414}" type="pres">
      <dgm:prSet presAssocID="{1E962035-EA7F-42A6-ADF9-312E461EDB3D}" presName="hierChild5" presStyleCnt="0"/>
      <dgm:spPr/>
    </dgm:pt>
    <dgm:pt modelId="{DF93CE30-A9B1-4238-867E-63FA7351F13D}" type="pres">
      <dgm:prSet presAssocID="{5A5A8C1C-1ED1-4A4E-ACE8-05344A63491D}" presName="Name37" presStyleLbl="parChTrans1D2" presStyleIdx="2" presStyleCnt="5"/>
      <dgm:spPr/>
    </dgm:pt>
    <dgm:pt modelId="{3697C362-19C1-4530-B8D6-FC193F8A4A3A}" type="pres">
      <dgm:prSet presAssocID="{1E650F1E-0856-484B-B1E1-BD3A33483F83}" presName="hierRoot2" presStyleCnt="0">
        <dgm:presLayoutVars>
          <dgm:hierBranch val="init"/>
        </dgm:presLayoutVars>
      </dgm:prSet>
      <dgm:spPr/>
    </dgm:pt>
    <dgm:pt modelId="{C568F61B-CAD4-403B-9298-792B3889A16A}" type="pres">
      <dgm:prSet presAssocID="{1E650F1E-0856-484B-B1E1-BD3A33483F83}" presName="rootComposite" presStyleCnt="0"/>
      <dgm:spPr/>
    </dgm:pt>
    <dgm:pt modelId="{2A8BB491-5BA3-4280-8DB8-A0430B0235D0}" type="pres">
      <dgm:prSet presAssocID="{1E650F1E-0856-484B-B1E1-BD3A33483F83}" presName="rootText" presStyleLbl="node2" presStyleIdx="2" presStyleCnt="5" custScaleX="145754" custScaleY="170047" custLinFactNeighborX="-23928" custLinFactNeighborY="173">
        <dgm:presLayoutVars>
          <dgm:chPref val="3"/>
        </dgm:presLayoutVars>
      </dgm:prSet>
      <dgm:spPr/>
    </dgm:pt>
    <dgm:pt modelId="{2687FC2C-200F-45E5-AA87-0C7B7F0776BC}" type="pres">
      <dgm:prSet presAssocID="{1E650F1E-0856-484B-B1E1-BD3A33483F83}" presName="rootConnector" presStyleLbl="node2" presStyleIdx="2" presStyleCnt="5"/>
      <dgm:spPr/>
    </dgm:pt>
    <dgm:pt modelId="{A227568C-6655-4B76-BD81-9DE80868D0DA}" type="pres">
      <dgm:prSet presAssocID="{1E650F1E-0856-484B-B1E1-BD3A33483F83}" presName="hierChild4" presStyleCnt="0"/>
      <dgm:spPr/>
    </dgm:pt>
    <dgm:pt modelId="{CE6E52FC-5AEB-4DC8-96D2-85C36124E6D3}" type="pres">
      <dgm:prSet presAssocID="{5609DF9E-BF1A-4A4D-9337-21853CFED5DD}" presName="Name37" presStyleLbl="parChTrans1D3" presStyleIdx="6" presStyleCnt="12"/>
      <dgm:spPr/>
    </dgm:pt>
    <dgm:pt modelId="{70E77584-E208-4C51-A09C-BCED03EE4312}" type="pres">
      <dgm:prSet presAssocID="{9DDB9F68-6B2E-4BAF-A58F-21DC5870F9B2}" presName="hierRoot2" presStyleCnt="0">
        <dgm:presLayoutVars>
          <dgm:hierBranch val="init"/>
        </dgm:presLayoutVars>
      </dgm:prSet>
      <dgm:spPr/>
    </dgm:pt>
    <dgm:pt modelId="{C2363A9A-1B83-4BC2-A84D-00DD381501C7}" type="pres">
      <dgm:prSet presAssocID="{9DDB9F68-6B2E-4BAF-A58F-21DC5870F9B2}" presName="rootComposite" presStyleCnt="0"/>
      <dgm:spPr/>
    </dgm:pt>
    <dgm:pt modelId="{FABBF985-8A92-4B71-BBB6-C9AA439EDF10}" type="pres">
      <dgm:prSet presAssocID="{9DDB9F68-6B2E-4BAF-A58F-21DC5870F9B2}" presName="rootText" presStyleLbl="node3" presStyleIdx="6" presStyleCnt="12" custScaleX="145754" custScaleY="170047" custLinFactNeighborX="-22706" custLinFactNeighborY="654">
        <dgm:presLayoutVars>
          <dgm:chPref val="3"/>
        </dgm:presLayoutVars>
      </dgm:prSet>
      <dgm:spPr/>
    </dgm:pt>
    <dgm:pt modelId="{070E0AA5-FE08-40CC-8B5B-B2ACB20CEE3C}" type="pres">
      <dgm:prSet presAssocID="{9DDB9F68-6B2E-4BAF-A58F-21DC5870F9B2}" presName="rootConnector" presStyleLbl="node3" presStyleIdx="6" presStyleCnt="12"/>
      <dgm:spPr/>
    </dgm:pt>
    <dgm:pt modelId="{4D596D13-9F03-4D5B-97EC-652710483850}" type="pres">
      <dgm:prSet presAssocID="{9DDB9F68-6B2E-4BAF-A58F-21DC5870F9B2}" presName="hierChild4" presStyleCnt="0"/>
      <dgm:spPr/>
    </dgm:pt>
    <dgm:pt modelId="{45696742-D576-4825-8496-9CF4F4412C8A}" type="pres">
      <dgm:prSet presAssocID="{9DDB9F68-6B2E-4BAF-A58F-21DC5870F9B2}" presName="hierChild5" presStyleCnt="0"/>
      <dgm:spPr/>
    </dgm:pt>
    <dgm:pt modelId="{096C0989-C4F4-44F5-A1C8-C48B18CCCE73}" type="pres">
      <dgm:prSet presAssocID="{AD261FB6-7364-4E87-B5F1-7A5E1BBCA42A}" presName="Name37" presStyleLbl="parChTrans1D3" presStyleIdx="7" presStyleCnt="12"/>
      <dgm:spPr/>
    </dgm:pt>
    <dgm:pt modelId="{38939AA1-21A3-47B4-9CDD-4D4C37B3996D}" type="pres">
      <dgm:prSet presAssocID="{78B3789F-72BA-47EF-8011-18FBB70638E1}" presName="hierRoot2" presStyleCnt="0">
        <dgm:presLayoutVars>
          <dgm:hierBranch val="init"/>
        </dgm:presLayoutVars>
      </dgm:prSet>
      <dgm:spPr/>
    </dgm:pt>
    <dgm:pt modelId="{032DF6A2-A53E-41A7-B052-26509EF32B73}" type="pres">
      <dgm:prSet presAssocID="{78B3789F-72BA-47EF-8011-18FBB70638E1}" presName="rootComposite" presStyleCnt="0"/>
      <dgm:spPr/>
    </dgm:pt>
    <dgm:pt modelId="{A9F6C046-2394-4565-A4C8-B5799EB31E55}" type="pres">
      <dgm:prSet presAssocID="{78B3789F-72BA-47EF-8011-18FBB70638E1}" presName="rootText" presStyleLbl="node3" presStyleIdx="7" presStyleCnt="12" custScaleX="145754" custScaleY="170047" custLinFactNeighborX="-22706" custLinFactNeighborY="654">
        <dgm:presLayoutVars>
          <dgm:chPref val="3"/>
        </dgm:presLayoutVars>
      </dgm:prSet>
      <dgm:spPr/>
    </dgm:pt>
    <dgm:pt modelId="{E72A8112-712E-4230-A7F3-906358E6B675}" type="pres">
      <dgm:prSet presAssocID="{78B3789F-72BA-47EF-8011-18FBB70638E1}" presName="rootConnector" presStyleLbl="node3" presStyleIdx="7" presStyleCnt="12"/>
      <dgm:spPr/>
    </dgm:pt>
    <dgm:pt modelId="{9F9F2640-DE07-4A8C-B87E-58AAF7A6A8A5}" type="pres">
      <dgm:prSet presAssocID="{78B3789F-72BA-47EF-8011-18FBB70638E1}" presName="hierChild4" presStyleCnt="0"/>
      <dgm:spPr/>
    </dgm:pt>
    <dgm:pt modelId="{ED8C14DF-8B5A-4E45-B655-4EE7F1566F68}" type="pres">
      <dgm:prSet presAssocID="{78B3789F-72BA-47EF-8011-18FBB70638E1}" presName="hierChild5" presStyleCnt="0"/>
      <dgm:spPr/>
    </dgm:pt>
    <dgm:pt modelId="{39739068-BBFC-4D9E-BB8A-8BDDBA238CC7}" type="pres">
      <dgm:prSet presAssocID="{68F545FE-AC51-4BEB-847D-3E9D8D83C0B2}" presName="Name37" presStyleLbl="parChTrans1D3" presStyleIdx="8" presStyleCnt="12"/>
      <dgm:spPr/>
    </dgm:pt>
    <dgm:pt modelId="{B68D2CFE-DAF4-48BB-8C2C-81F1258536B3}" type="pres">
      <dgm:prSet presAssocID="{5E087C9E-7651-47A4-81EE-100E8D471142}" presName="hierRoot2" presStyleCnt="0">
        <dgm:presLayoutVars>
          <dgm:hierBranch val="init"/>
        </dgm:presLayoutVars>
      </dgm:prSet>
      <dgm:spPr/>
    </dgm:pt>
    <dgm:pt modelId="{72A01451-73E5-40BE-BCEF-377F2B9C4279}" type="pres">
      <dgm:prSet presAssocID="{5E087C9E-7651-47A4-81EE-100E8D471142}" presName="rootComposite" presStyleCnt="0"/>
      <dgm:spPr/>
    </dgm:pt>
    <dgm:pt modelId="{DD7399C2-3DC6-4907-AE98-E7CE551386E0}" type="pres">
      <dgm:prSet presAssocID="{5E087C9E-7651-47A4-81EE-100E8D471142}" presName="rootText" presStyleLbl="node3" presStyleIdx="8" presStyleCnt="12" custScaleX="145754" custScaleY="170047" custLinFactNeighborX="-22706" custLinFactNeighborY="654">
        <dgm:presLayoutVars>
          <dgm:chPref val="3"/>
        </dgm:presLayoutVars>
      </dgm:prSet>
      <dgm:spPr/>
    </dgm:pt>
    <dgm:pt modelId="{7EA6CF11-C0D3-4133-ACDC-409EEDC53599}" type="pres">
      <dgm:prSet presAssocID="{5E087C9E-7651-47A4-81EE-100E8D471142}" presName="rootConnector" presStyleLbl="node3" presStyleIdx="8" presStyleCnt="12"/>
      <dgm:spPr/>
    </dgm:pt>
    <dgm:pt modelId="{D3E39C35-9125-46A3-ACD9-A1127DB104BA}" type="pres">
      <dgm:prSet presAssocID="{5E087C9E-7651-47A4-81EE-100E8D471142}" presName="hierChild4" presStyleCnt="0"/>
      <dgm:spPr/>
    </dgm:pt>
    <dgm:pt modelId="{DE41A1B3-493A-4305-8AC6-450F714EF8EC}" type="pres">
      <dgm:prSet presAssocID="{5E087C9E-7651-47A4-81EE-100E8D471142}" presName="hierChild5" presStyleCnt="0"/>
      <dgm:spPr/>
    </dgm:pt>
    <dgm:pt modelId="{DBC99B96-8120-4BD1-90DC-1F01C3EE26E9}" type="pres">
      <dgm:prSet presAssocID="{3F2FBE1B-CCC4-483F-9359-A50BD2978FDC}" presName="Name37" presStyleLbl="parChTrans1D3" presStyleIdx="9" presStyleCnt="12"/>
      <dgm:spPr/>
    </dgm:pt>
    <dgm:pt modelId="{5B782D6F-359A-4FFA-8E9E-7723211B736E}" type="pres">
      <dgm:prSet presAssocID="{80E25929-E6B5-4E18-A1FA-65C68A128AFC}" presName="hierRoot2" presStyleCnt="0">
        <dgm:presLayoutVars>
          <dgm:hierBranch val="init"/>
        </dgm:presLayoutVars>
      </dgm:prSet>
      <dgm:spPr/>
    </dgm:pt>
    <dgm:pt modelId="{B530D163-66DC-4AB3-AB8D-01837BFA44DC}" type="pres">
      <dgm:prSet presAssocID="{80E25929-E6B5-4E18-A1FA-65C68A128AFC}" presName="rootComposite" presStyleCnt="0"/>
      <dgm:spPr/>
    </dgm:pt>
    <dgm:pt modelId="{B1F52368-BDBC-4866-814B-2FE1F90FA82B}" type="pres">
      <dgm:prSet presAssocID="{80E25929-E6B5-4E18-A1FA-65C68A128AFC}" presName="rootText" presStyleLbl="node3" presStyleIdx="9" presStyleCnt="12" custScaleX="145754" custScaleY="170047" custLinFactNeighborX="-22706" custLinFactNeighborY="654">
        <dgm:presLayoutVars>
          <dgm:chPref val="3"/>
        </dgm:presLayoutVars>
      </dgm:prSet>
      <dgm:spPr/>
    </dgm:pt>
    <dgm:pt modelId="{D3FD3093-A8B4-402C-9460-F997FD653E4F}" type="pres">
      <dgm:prSet presAssocID="{80E25929-E6B5-4E18-A1FA-65C68A128AFC}" presName="rootConnector" presStyleLbl="node3" presStyleIdx="9" presStyleCnt="12"/>
      <dgm:spPr/>
    </dgm:pt>
    <dgm:pt modelId="{23438628-FDC6-4939-9C87-3EA31A2764EF}" type="pres">
      <dgm:prSet presAssocID="{80E25929-E6B5-4E18-A1FA-65C68A128AFC}" presName="hierChild4" presStyleCnt="0"/>
      <dgm:spPr/>
    </dgm:pt>
    <dgm:pt modelId="{2C2D8F8B-A6D1-4449-872B-9E1745DF87AF}" type="pres">
      <dgm:prSet presAssocID="{80E25929-E6B5-4E18-A1FA-65C68A128AFC}" presName="hierChild5" presStyleCnt="0"/>
      <dgm:spPr/>
    </dgm:pt>
    <dgm:pt modelId="{26328AAE-CA72-4706-BAE0-01346E2A8123}" type="pres">
      <dgm:prSet presAssocID="{1E650F1E-0856-484B-B1E1-BD3A33483F83}" presName="hierChild5" presStyleCnt="0"/>
      <dgm:spPr/>
    </dgm:pt>
    <dgm:pt modelId="{3558429C-BDA3-4552-8B55-98C640CEBDF9}" type="pres">
      <dgm:prSet presAssocID="{71AFA1DB-571A-442A-90C6-3398B33252D8}" presName="Name37" presStyleLbl="parChTrans1D2" presStyleIdx="3" presStyleCnt="5"/>
      <dgm:spPr/>
    </dgm:pt>
    <dgm:pt modelId="{DADABA9C-14C1-4D6D-981D-515A3A8D3597}" type="pres">
      <dgm:prSet presAssocID="{4F383BC9-EBB3-4EC3-AE48-D787220BE4C2}" presName="hierRoot2" presStyleCnt="0">
        <dgm:presLayoutVars>
          <dgm:hierBranch val="init"/>
        </dgm:presLayoutVars>
      </dgm:prSet>
      <dgm:spPr/>
    </dgm:pt>
    <dgm:pt modelId="{F6D86305-0E10-4DCC-AE5F-6419AE2E2000}" type="pres">
      <dgm:prSet presAssocID="{4F383BC9-EBB3-4EC3-AE48-D787220BE4C2}" presName="rootComposite" presStyleCnt="0"/>
      <dgm:spPr/>
    </dgm:pt>
    <dgm:pt modelId="{63CF1C28-6EAB-498F-8819-18B91C47C1A2}" type="pres">
      <dgm:prSet presAssocID="{4F383BC9-EBB3-4EC3-AE48-D787220BE4C2}" presName="rootText" presStyleLbl="node2" presStyleIdx="3" presStyleCnt="5" custScaleX="145754" custScaleY="170047" custLinFactNeighborX="28761" custLinFactNeighborY="1841">
        <dgm:presLayoutVars>
          <dgm:chPref val="3"/>
        </dgm:presLayoutVars>
      </dgm:prSet>
      <dgm:spPr/>
    </dgm:pt>
    <dgm:pt modelId="{A1F36693-4A06-4BBB-AD19-57A64C9BF09A}" type="pres">
      <dgm:prSet presAssocID="{4F383BC9-EBB3-4EC3-AE48-D787220BE4C2}" presName="rootConnector" presStyleLbl="node2" presStyleIdx="3" presStyleCnt="5"/>
      <dgm:spPr/>
    </dgm:pt>
    <dgm:pt modelId="{F32D5A8E-0332-4BF2-8903-B01DDB06CC20}" type="pres">
      <dgm:prSet presAssocID="{4F383BC9-EBB3-4EC3-AE48-D787220BE4C2}" presName="hierChild4" presStyleCnt="0"/>
      <dgm:spPr/>
    </dgm:pt>
    <dgm:pt modelId="{D87FA374-471D-4CA5-8781-5D930FF6BE16}" type="pres">
      <dgm:prSet presAssocID="{38C36C7B-7444-427F-94ED-D6D1664F5898}" presName="Name37" presStyleLbl="parChTrans1D3" presStyleIdx="10" presStyleCnt="12"/>
      <dgm:spPr/>
    </dgm:pt>
    <dgm:pt modelId="{AC2AEB48-9C7A-400D-94A8-3A0263FEC920}" type="pres">
      <dgm:prSet presAssocID="{A0F040D3-9F48-47F1-AF4D-3D1DF47891D8}" presName="hierRoot2" presStyleCnt="0">
        <dgm:presLayoutVars>
          <dgm:hierBranch val="init"/>
        </dgm:presLayoutVars>
      </dgm:prSet>
      <dgm:spPr/>
    </dgm:pt>
    <dgm:pt modelId="{B09823CA-58E4-40E1-9DD1-623B5536238F}" type="pres">
      <dgm:prSet presAssocID="{A0F040D3-9F48-47F1-AF4D-3D1DF47891D8}" presName="rootComposite" presStyleCnt="0"/>
      <dgm:spPr/>
    </dgm:pt>
    <dgm:pt modelId="{032FB7D7-C085-4D2E-80AC-D6AF089F57D6}" type="pres">
      <dgm:prSet presAssocID="{A0F040D3-9F48-47F1-AF4D-3D1DF47891D8}" presName="rootText" presStyleLbl="node3" presStyleIdx="10" presStyleCnt="12" custScaleX="145754" custScaleY="170047" custLinFactNeighborX="27651" custLinFactNeighborY="2322">
        <dgm:presLayoutVars>
          <dgm:chPref val="3"/>
        </dgm:presLayoutVars>
      </dgm:prSet>
      <dgm:spPr/>
    </dgm:pt>
    <dgm:pt modelId="{144041CB-D970-4E95-9303-DF8F41A6784E}" type="pres">
      <dgm:prSet presAssocID="{A0F040D3-9F48-47F1-AF4D-3D1DF47891D8}" presName="rootConnector" presStyleLbl="node3" presStyleIdx="10" presStyleCnt="12"/>
      <dgm:spPr/>
    </dgm:pt>
    <dgm:pt modelId="{C31B9824-616A-45D7-9C37-E297230E7E79}" type="pres">
      <dgm:prSet presAssocID="{A0F040D3-9F48-47F1-AF4D-3D1DF47891D8}" presName="hierChild4" presStyleCnt="0"/>
      <dgm:spPr/>
    </dgm:pt>
    <dgm:pt modelId="{E6FC1EA7-36DD-4570-9849-EC63FD7DE26D}" type="pres">
      <dgm:prSet presAssocID="{A0F040D3-9F48-47F1-AF4D-3D1DF47891D8}" presName="hierChild5" presStyleCnt="0"/>
      <dgm:spPr/>
    </dgm:pt>
    <dgm:pt modelId="{9FB1D329-4CE9-4073-BB89-70F8DB6B945B}" type="pres">
      <dgm:prSet presAssocID="{A095101A-F1D2-4338-9E8E-2949F0C07500}" presName="Name37" presStyleLbl="parChTrans1D3" presStyleIdx="11" presStyleCnt="12"/>
      <dgm:spPr/>
    </dgm:pt>
    <dgm:pt modelId="{684E257F-6FB5-4CA0-A0F6-70C15E860C90}" type="pres">
      <dgm:prSet presAssocID="{530A5772-54C7-48D4-91FF-181DF3EE5075}" presName="hierRoot2" presStyleCnt="0">
        <dgm:presLayoutVars>
          <dgm:hierBranch val="init"/>
        </dgm:presLayoutVars>
      </dgm:prSet>
      <dgm:spPr/>
    </dgm:pt>
    <dgm:pt modelId="{7A451DB8-5B94-47DA-B221-EDA50D71633E}" type="pres">
      <dgm:prSet presAssocID="{530A5772-54C7-48D4-91FF-181DF3EE5075}" presName="rootComposite" presStyleCnt="0"/>
      <dgm:spPr/>
    </dgm:pt>
    <dgm:pt modelId="{B826E85B-D3AF-4FB2-BFF6-9DA41152700F}" type="pres">
      <dgm:prSet presAssocID="{530A5772-54C7-48D4-91FF-181DF3EE5075}" presName="rootText" presStyleLbl="node3" presStyleIdx="11" presStyleCnt="12" custScaleX="145754" custScaleY="170047" custLinFactNeighborX="27651" custLinFactNeighborY="2322">
        <dgm:presLayoutVars>
          <dgm:chPref val="3"/>
        </dgm:presLayoutVars>
      </dgm:prSet>
      <dgm:spPr/>
    </dgm:pt>
    <dgm:pt modelId="{ADC2D3F3-5EA2-4D10-BD47-022D6281A394}" type="pres">
      <dgm:prSet presAssocID="{530A5772-54C7-48D4-91FF-181DF3EE5075}" presName="rootConnector" presStyleLbl="node3" presStyleIdx="11" presStyleCnt="12"/>
      <dgm:spPr/>
    </dgm:pt>
    <dgm:pt modelId="{0017EEAF-09D8-42F5-964C-EC30E76B0887}" type="pres">
      <dgm:prSet presAssocID="{530A5772-54C7-48D4-91FF-181DF3EE5075}" presName="hierChild4" presStyleCnt="0"/>
      <dgm:spPr/>
    </dgm:pt>
    <dgm:pt modelId="{0A331481-6CE5-42B6-AD84-1D4A742818E1}" type="pres">
      <dgm:prSet presAssocID="{530A5772-54C7-48D4-91FF-181DF3EE5075}" presName="hierChild5" presStyleCnt="0"/>
      <dgm:spPr/>
    </dgm:pt>
    <dgm:pt modelId="{66064265-3863-464E-BD01-C175862D6C33}" type="pres">
      <dgm:prSet presAssocID="{4F383BC9-EBB3-4EC3-AE48-D787220BE4C2}" presName="hierChild5" presStyleCnt="0"/>
      <dgm:spPr/>
    </dgm:pt>
    <dgm:pt modelId="{866A7C7C-EACA-483F-9819-1ABDC92CA2ED}" type="pres">
      <dgm:prSet presAssocID="{C3364B40-8DAE-4FAD-96A2-85C4880A559C}" presName="Name37" presStyleLbl="parChTrans1D2" presStyleIdx="4" presStyleCnt="5"/>
      <dgm:spPr/>
    </dgm:pt>
    <dgm:pt modelId="{7815F214-5AC8-4F5B-889B-059AEC4F292A}" type="pres">
      <dgm:prSet presAssocID="{5DF95994-5E08-4090-88B9-5261CB496938}" presName="hierRoot2" presStyleCnt="0">
        <dgm:presLayoutVars>
          <dgm:hierBranch val="init"/>
        </dgm:presLayoutVars>
      </dgm:prSet>
      <dgm:spPr/>
    </dgm:pt>
    <dgm:pt modelId="{CE6772AC-F47C-4B12-B88C-2693C984869D}" type="pres">
      <dgm:prSet presAssocID="{5DF95994-5E08-4090-88B9-5261CB496938}" presName="rootComposite" presStyleCnt="0"/>
      <dgm:spPr/>
    </dgm:pt>
    <dgm:pt modelId="{57037B52-E582-4FED-8037-0BC49F9D6AEB}" type="pres">
      <dgm:prSet presAssocID="{5DF95994-5E08-4090-88B9-5261CB496938}" presName="rootText" presStyleLbl="node2" presStyleIdx="4" presStyleCnt="5" custScaleX="145754" custScaleY="170047" custLinFactX="12653" custLinFactNeighborX="100000" custLinFactNeighborY="664">
        <dgm:presLayoutVars>
          <dgm:chPref val="3"/>
        </dgm:presLayoutVars>
      </dgm:prSet>
      <dgm:spPr/>
    </dgm:pt>
    <dgm:pt modelId="{EEE6117C-5CC3-48FF-8642-5CE20743B40E}" type="pres">
      <dgm:prSet presAssocID="{5DF95994-5E08-4090-88B9-5261CB496938}" presName="rootConnector" presStyleLbl="node2" presStyleIdx="4" presStyleCnt="5"/>
      <dgm:spPr/>
    </dgm:pt>
    <dgm:pt modelId="{FCBDCEEA-AD28-45F8-B6EA-EA5CC7DD49E0}" type="pres">
      <dgm:prSet presAssocID="{5DF95994-5E08-4090-88B9-5261CB496938}" presName="hierChild4" presStyleCnt="0"/>
      <dgm:spPr/>
    </dgm:pt>
    <dgm:pt modelId="{FC93D961-D45E-42B5-8665-8005560016D1}" type="pres">
      <dgm:prSet presAssocID="{5DF95994-5E08-4090-88B9-5261CB496938}" presName="hierChild5" presStyleCnt="0"/>
      <dgm:spPr/>
    </dgm:pt>
    <dgm:pt modelId="{1A1FDF77-8DB3-4B67-AD6E-BF0E69784304}" type="pres">
      <dgm:prSet presAssocID="{774E209E-DB73-40A3-BCFD-11245A228986}" presName="hierChild3" presStyleCnt="0"/>
      <dgm:spPr/>
    </dgm:pt>
  </dgm:ptLst>
  <dgm:cxnLst>
    <dgm:cxn modelId="{641CAD04-C9F2-43DE-9E2B-18ACE7D99272}" type="presOf" srcId="{5E087C9E-7651-47A4-81EE-100E8D471142}" destId="{DD7399C2-3DC6-4907-AE98-E7CE551386E0}" srcOrd="0" destOrd="0" presId="urn:microsoft.com/office/officeart/2005/8/layout/orgChart1"/>
    <dgm:cxn modelId="{9B3D0206-CC0C-4E03-A419-A3A0B22258ED}" srcId="{4F383BC9-EBB3-4EC3-AE48-D787220BE4C2}" destId="{A0F040D3-9F48-47F1-AF4D-3D1DF47891D8}" srcOrd="0" destOrd="0" parTransId="{38C36C7B-7444-427F-94ED-D6D1664F5898}" sibTransId="{21D3B3CD-9DB7-4107-9EDA-992A52233DC6}"/>
    <dgm:cxn modelId="{24E5C006-BC6A-4E43-9AA5-CC235B5C76CF}" type="presOf" srcId="{5053570C-78B2-4D87-9267-488C7EA1E467}" destId="{7A66F6C0-537C-422E-A134-535BD0E47966}" srcOrd="0" destOrd="0" presId="urn:microsoft.com/office/officeart/2005/8/layout/orgChart1"/>
    <dgm:cxn modelId="{955DF009-B508-4368-A591-2D9F7671A236}" type="presOf" srcId="{AD261FB6-7364-4E87-B5F1-7A5E1BBCA42A}" destId="{096C0989-C4F4-44F5-A1C8-C48B18CCCE73}" srcOrd="0" destOrd="0" presId="urn:microsoft.com/office/officeart/2005/8/layout/orgChart1"/>
    <dgm:cxn modelId="{A6ABF316-5CAE-4CE6-9082-32DF2BB7DFE1}" type="presOf" srcId="{78B3789F-72BA-47EF-8011-18FBB70638E1}" destId="{E72A8112-712E-4230-A7F3-906358E6B675}" srcOrd="1" destOrd="0" presId="urn:microsoft.com/office/officeart/2005/8/layout/orgChart1"/>
    <dgm:cxn modelId="{F1487119-96BB-424F-9F3E-30CC48376F2E}" srcId="{774E209E-DB73-40A3-BCFD-11245A228986}" destId="{1E962035-EA7F-42A6-ADF9-312E461EDB3D}" srcOrd="1" destOrd="0" parTransId="{2E44EFF1-53C7-4CC0-85E7-62DC4031F791}" sibTransId="{A1D22010-2DA0-4162-9B79-89E1995739E0}"/>
    <dgm:cxn modelId="{CD0D7F1E-9D95-44B0-943E-BA2E7720C696}" srcId="{1E962035-EA7F-42A6-ADF9-312E461EDB3D}" destId="{DB5BA07B-5161-42E4-BCF1-ACE6491BD11A}" srcOrd="1" destOrd="0" parTransId="{FB27E4AD-CD52-4790-988B-EC5D93770C00}" sibTransId="{22C3C69E-C205-42BE-A77B-B9AFE9FD9C65}"/>
    <dgm:cxn modelId="{C3924A22-DD6D-4388-B063-3AD38A05AD0D}" srcId="{1E650F1E-0856-484B-B1E1-BD3A33483F83}" destId="{80E25929-E6B5-4E18-A1FA-65C68A128AFC}" srcOrd="3" destOrd="0" parTransId="{3F2FBE1B-CCC4-483F-9359-A50BD2978FDC}" sibTransId="{17CD4CC7-BA1E-418C-BD00-51D912B2859F}"/>
    <dgm:cxn modelId="{75615F2A-2AF9-42DF-A18C-6125BCF97BA7}" type="presOf" srcId="{5DE2536E-DACB-4862-A88F-BB3CDE78F6BE}" destId="{08D40E40-3397-4D70-AA96-81DC76714E8B}" srcOrd="0" destOrd="0" presId="urn:microsoft.com/office/officeart/2005/8/layout/orgChart1"/>
    <dgm:cxn modelId="{19CE372B-43A1-431B-9138-E0971348CFD8}" type="presOf" srcId="{71AFA1DB-571A-442A-90C6-3398B33252D8}" destId="{3558429C-BDA3-4552-8B55-98C640CEBDF9}" srcOrd="0" destOrd="0" presId="urn:microsoft.com/office/officeart/2005/8/layout/orgChart1"/>
    <dgm:cxn modelId="{25FFE432-4CDE-4864-8893-3302635D682B}" type="presOf" srcId="{DB5BA07B-5161-42E4-BCF1-ACE6491BD11A}" destId="{EEECC6CB-6FAF-4914-BD61-11CC9887F304}" srcOrd="1" destOrd="0" presId="urn:microsoft.com/office/officeart/2005/8/layout/orgChart1"/>
    <dgm:cxn modelId="{D9714534-9C3B-4073-98B2-4655F70726FC}" srcId="{1E962035-EA7F-42A6-ADF9-312E461EDB3D}" destId="{63854AFC-35B8-49E3-AC74-C177B062F480}" srcOrd="0" destOrd="0" parTransId="{F62AABB4-6DF7-4569-AE49-041CFED1BB63}" sibTransId="{63D2C29B-B64F-42A3-B2A8-10E458840C4D}"/>
    <dgm:cxn modelId="{0D2BA936-410B-4F8E-8B14-C6E4B94FE5F5}" type="presOf" srcId="{F62AABB4-6DF7-4569-AE49-041CFED1BB63}" destId="{7CED4E7E-908F-46E6-A1E8-15CC83E5AF9A}" srcOrd="0" destOrd="0" presId="urn:microsoft.com/office/officeart/2005/8/layout/orgChart1"/>
    <dgm:cxn modelId="{2DC5D836-ADB9-405F-AC81-56C2B0EA1FE6}" type="presOf" srcId="{5E087C9E-7651-47A4-81EE-100E8D471142}" destId="{7EA6CF11-C0D3-4133-ACDC-409EEDC53599}" srcOrd="1" destOrd="0" presId="urn:microsoft.com/office/officeart/2005/8/layout/orgChart1"/>
    <dgm:cxn modelId="{AFD10938-8135-4E9B-90B2-D60BDFD393C2}" type="presOf" srcId="{C508EF86-DD32-4813-BDDC-BB1C958CAA17}" destId="{675E327E-204D-4C42-AEF5-446B3D266D63}" srcOrd="1" destOrd="0" presId="urn:microsoft.com/office/officeart/2005/8/layout/orgChart1"/>
    <dgm:cxn modelId="{9381523C-D6CB-46FB-B56A-F073398D12C7}" srcId="{5DE2536E-DACB-4862-A88F-BB3CDE78F6BE}" destId="{C508EF86-DD32-4813-BDDC-BB1C958CAA17}" srcOrd="0" destOrd="0" parTransId="{33A8B44E-A2CE-4B75-8232-92FD11537B10}" sibTransId="{AF0E3FC8-B201-4EE1-B160-28F20F522FBB}"/>
    <dgm:cxn modelId="{A5CD373D-0469-4506-814A-D4915BCEADC2}" type="presOf" srcId="{1E962035-EA7F-42A6-ADF9-312E461EDB3D}" destId="{7FC11B80-1560-4AAA-9DDE-ECDD0C320254}" srcOrd="0" destOrd="0" presId="urn:microsoft.com/office/officeart/2005/8/layout/orgChart1"/>
    <dgm:cxn modelId="{6E24CB3D-ED79-4443-B7F2-E6805D6030D0}" type="presOf" srcId="{4AC4DDA6-4C1F-4022-AE74-7735B4ECC424}" destId="{6E368E49-72B6-4724-B758-8643673D3FEA}" srcOrd="0" destOrd="0" presId="urn:microsoft.com/office/officeart/2005/8/layout/orgChart1"/>
    <dgm:cxn modelId="{01BF3E40-CD49-4DDA-9292-E6179145B800}" type="presOf" srcId="{1E962035-EA7F-42A6-ADF9-312E461EDB3D}" destId="{198A2EF2-F9F4-4021-800D-024DE387071B}" srcOrd="1" destOrd="0" presId="urn:microsoft.com/office/officeart/2005/8/layout/orgChart1"/>
    <dgm:cxn modelId="{AD487360-343F-4FB1-9F07-C4CB5FE3FB44}" type="presOf" srcId="{530A5772-54C7-48D4-91FF-181DF3EE5075}" destId="{B826E85B-D3AF-4FB2-BFF6-9DA41152700F}" srcOrd="0" destOrd="0" presId="urn:microsoft.com/office/officeart/2005/8/layout/orgChart1"/>
    <dgm:cxn modelId="{F4B8634F-6842-411B-927A-B4BFFA1061A0}" type="presOf" srcId="{38C36C7B-7444-427F-94ED-D6D1664F5898}" destId="{D87FA374-471D-4CA5-8781-5D930FF6BE16}" srcOrd="0" destOrd="0" presId="urn:microsoft.com/office/officeart/2005/8/layout/orgChart1"/>
    <dgm:cxn modelId="{CB02C06F-A243-44BF-8512-346F301BB494}" type="presOf" srcId="{80E25929-E6B5-4E18-A1FA-65C68A128AFC}" destId="{D3FD3093-A8B4-402C-9460-F997FD653E4F}" srcOrd="1" destOrd="0" presId="urn:microsoft.com/office/officeart/2005/8/layout/orgChart1"/>
    <dgm:cxn modelId="{F67B2750-4C63-42A7-91F3-521C389793C4}" srcId="{774E209E-DB73-40A3-BCFD-11245A228986}" destId="{5DE2536E-DACB-4862-A88F-BB3CDE78F6BE}" srcOrd="0" destOrd="0" parTransId="{98ABA3A5-D075-4A65-B03D-60D4E10C11AD}" sibTransId="{341341D2-1D31-450F-A5AB-09141F650F6B}"/>
    <dgm:cxn modelId="{AEFBB555-775B-4A58-84B5-AF6FAF111E1E}" type="presOf" srcId="{EE15DED4-3B58-46C3-A8E2-5F304AF3F984}" destId="{7FD3D820-9282-47EB-9074-1B319C2B2A2D}" srcOrd="0" destOrd="0" presId="urn:microsoft.com/office/officeart/2005/8/layout/orgChart1"/>
    <dgm:cxn modelId="{1AED6E77-DF95-4791-A653-5C8BBBE5E896}" type="presOf" srcId="{33A7FEF1-2F83-4719-ACCB-62A1C4B20DBE}" destId="{54428603-F481-4DB5-8C02-6ADE4DC40A23}" srcOrd="1" destOrd="0" presId="urn:microsoft.com/office/officeart/2005/8/layout/orgChart1"/>
    <dgm:cxn modelId="{AA2BED57-A7E0-42CF-9AC8-169224D49F7D}" type="presOf" srcId="{9DDB9F68-6B2E-4BAF-A58F-21DC5870F9B2}" destId="{070E0AA5-FE08-40CC-8B5B-B2ACB20CEE3C}" srcOrd="1" destOrd="0" presId="urn:microsoft.com/office/officeart/2005/8/layout/orgChart1"/>
    <dgm:cxn modelId="{EA2E7779-A2B1-4F55-AE82-14AD7CFBD5F0}" type="presOf" srcId="{5DF95994-5E08-4090-88B9-5261CB496938}" destId="{57037B52-E582-4FED-8037-0BC49F9D6AEB}" srcOrd="0" destOrd="0" presId="urn:microsoft.com/office/officeart/2005/8/layout/orgChart1"/>
    <dgm:cxn modelId="{D717EC7D-C7E4-4E40-B72A-21565BD2543F}" srcId="{4F383BC9-EBB3-4EC3-AE48-D787220BE4C2}" destId="{530A5772-54C7-48D4-91FF-181DF3EE5075}" srcOrd="1" destOrd="0" parTransId="{A095101A-F1D2-4338-9E8E-2949F0C07500}" sibTransId="{E2F19137-9352-4DB2-976C-0E8A1E6F3F4E}"/>
    <dgm:cxn modelId="{4C5C3982-B488-4275-8108-0E7738E7C7EA}" type="presOf" srcId="{98ABA3A5-D075-4A65-B03D-60D4E10C11AD}" destId="{DC02F803-1634-4BCC-9D31-6DE631909B27}" srcOrd="0" destOrd="0" presId="urn:microsoft.com/office/officeart/2005/8/layout/orgChart1"/>
    <dgm:cxn modelId="{F163DE82-4038-45FC-8769-F88A19997150}" type="presOf" srcId="{68F545FE-AC51-4BEB-847D-3E9D8D83C0B2}" destId="{39739068-BBFC-4D9E-BB8A-8BDDBA238CC7}" srcOrd="0" destOrd="0" presId="urn:microsoft.com/office/officeart/2005/8/layout/orgChart1"/>
    <dgm:cxn modelId="{DBF71F87-F733-4049-87A7-5F89FD777045}" type="presOf" srcId="{33A7FEF1-2F83-4719-ACCB-62A1C4B20DBE}" destId="{5EB80FF6-A297-4478-AE5F-3FDA96F3D401}" srcOrd="0" destOrd="0" presId="urn:microsoft.com/office/officeart/2005/8/layout/orgChart1"/>
    <dgm:cxn modelId="{DA92D888-A7C9-4536-A311-612C56CAB9C2}" srcId="{5DE2536E-DACB-4862-A88F-BB3CDE78F6BE}" destId="{33A7FEF1-2F83-4719-ACCB-62A1C4B20DBE}" srcOrd="3" destOrd="0" parTransId="{759D7BBC-41D9-4A54-ADCE-3864F78AACF5}" sibTransId="{21A9E33E-C87E-40B4-AFDD-EBA92052034F}"/>
    <dgm:cxn modelId="{6D8E058B-4200-4060-B21F-81E297F03D58}" type="presOf" srcId="{5DF95994-5E08-4090-88B9-5261CB496938}" destId="{EEE6117C-5CC3-48FF-8642-5CE20743B40E}" srcOrd="1" destOrd="0" presId="urn:microsoft.com/office/officeart/2005/8/layout/orgChart1"/>
    <dgm:cxn modelId="{499DFE8B-64E1-44B6-89AB-88127A2E9F1E}" type="presOf" srcId="{5609DF9E-BF1A-4A4D-9337-21853CFED5DD}" destId="{CE6E52FC-5AEB-4DC8-96D2-85C36124E6D3}" srcOrd="0" destOrd="0" presId="urn:microsoft.com/office/officeart/2005/8/layout/orgChart1"/>
    <dgm:cxn modelId="{9E5D9B95-D5CC-48C7-8BB9-39C6C3ABB404}" srcId="{1E650F1E-0856-484B-B1E1-BD3A33483F83}" destId="{5E087C9E-7651-47A4-81EE-100E8D471142}" srcOrd="2" destOrd="0" parTransId="{68F545FE-AC51-4BEB-847D-3E9D8D83C0B2}" sibTransId="{15F87548-8F05-4BC1-BB89-37A762C421BC}"/>
    <dgm:cxn modelId="{35A2BA97-8192-4311-950F-F058D7B6454B}" srcId="{774E209E-DB73-40A3-BCFD-11245A228986}" destId="{5DF95994-5E08-4090-88B9-5261CB496938}" srcOrd="4" destOrd="0" parTransId="{C3364B40-8DAE-4FAD-96A2-85C4880A559C}" sibTransId="{47264BA5-A58B-499B-AE3D-99285A9A8072}"/>
    <dgm:cxn modelId="{D5CBCEA4-4A02-415E-843A-59350900B151}" srcId="{5DE2536E-DACB-4862-A88F-BB3CDE78F6BE}" destId="{4AC4DDA6-4C1F-4022-AE74-7735B4ECC424}" srcOrd="1" destOrd="0" parTransId="{2F13BE5B-1A28-4E92-A6C0-DC350B8ADDED}" sibTransId="{672E93B0-40A9-4BE4-AFFA-031120A14880}"/>
    <dgm:cxn modelId="{60BD03A9-F3D6-44BD-83EE-D85D02A20175}" type="presOf" srcId="{9DDB9F68-6B2E-4BAF-A58F-21DC5870F9B2}" destId="{FABBF985-8A92-4B71-BBB6-C9AA439EDF10}" srcOrd="0" destOrd="0" presId="urn:microsoft.com/office/officeart/2005/8/layout/orgChart1"/>
    <dgm:cxn modelId="{898A42A9-3382-4B2B-817E-291C4366B2FF}" srcId="{1E650F1E-0856-484B-B1E1-BD3A33483F83}" destId="{78B3789F-72BA-47EF-8011-18FBB70638E1}" srcOrd="1" destOrd="0" parTransId="{AD261FB6-7364-4E87-B5F1-7A5E1BBCA42A}" sibTransId="{D1EEEF66-8DCA-4931-9220-024833EB5EF8}"/>
    <dgm:cxn modelId="{DA5EF5A9-C081-482C-92C5-51ED87D9C765}" type="presOf" srcId="{774E209E-DB73-40A3-BCFD-11245A228986}" destId="{68BFFC00-6FDB-4C61-85D4-B26D1D8CA131}" srcOrd="0" destOrd="0" presId="urn:microsoft.com/office/officeart/2005/8/layout/orgChart1"/>
    <dgm:cxn modelId="{A6D2FCAE-954D-489A-87D0-58AAAD92B718}" type="presOf" srcId="{4AC4DDA6-4C1F-4022-AE74-7735B4ECC424}" destId="{8C7AA115-8FDF-4CF7-86A9-15251616AC66}" srcOrd="1" destOrd="0" presId="urn:microsoft.com/office/officeart/2005/8/layout/orgChart1"/>
    <dgm:cxn modelId="{62FBF9B2-6DE8-4559-A089-8B7DC97CEADD}" type="presOf" srcId="{C508EF86-DD32-4813-BDDC-BB1C958CAA17}" destId="{909B46CB-2C82-4530-A8EB-C4A6EF29D4CD}" srcOrd="0" destOrd="0" presId="urn:microsoft.com/office/officeart/2005/8/layout/orgChart1"/>
    <dgm:cxn modelId="{CFEBB7C0-88BC-433D-986D-224F8F61F276}" type="presOf" srcId="{33A8B44E-A2CE-4B75-8232-92FD11537B10}" destId="{F01464DC-99CD-42A1-809D-48D92171F1E8}" srcOrd="0" destOrd="0" presId="urn:microsoft.com/office/officeart/2005/8/layout/orgChart1"/>
    <dgm:cxn modelId="{A60137C3-60AB-48E1-B44B-9A931A3B493A}" type="presOf" srcId="{DB5BA07B-5161-42E4-BCF1-ACE6491BD11A}" destId="{A8CC9930-A123-463B-B616-37C3927A0608}" srcOrd="0" destOrd="0" presId="urn:microsoft.com/office/officeart/2005/8/layout/orgChart1"/>
    <dgm:cxn modelId="{84A5C6C4-BAA9-4631-8F16-58935AA9490A}" type="presOf" srcId="{5053570C-78B2-4D87-9267-488C7EA1E467}" destId="{C33EC1C9-F97A-407E-BC95-FE357DBE50FD}" srcOrd="1" destOrd="0" presId="urn:microsoft.com/office/officeart/2005/8/layout/orgChart1"/>
    <dgm:cxn modelId="{8F56F4C4-8D69-4086-B22C-B34B4B6A5371}" type="presOf" srcId="{530A5772-54C7-48D4-91FF-181DF3EE5075}" destId="{ADC2D3F3-5EA2-4D10-BD47-022D6281A394}" srcOrd="1" destOrd="0" presId="urn:microsoft.com/office/officeart/2005/8/layout/orgChart1"/>
    <dgm:cxn modelId="{8CDC4FCE-5FF4-4832-850D-8AEEAD061CB8}" srcId="{1E650F1E-0856-484B-B1E1-BD3A33483F83}" destId="{9DDB9F68-6B2E-4BAF-A58F-21DC5870F9B2}" srcOrd="0" destOrd="0" parTransId="{5609DF9E-BF1A-4A4D-9337-21853CFED5DD}" sibTransId="{8FA7C80E-F05B-4A3B-BB64-3CE7DA94F279}"/>
    <dgm:cxn modelId="{F4D386CF-9F51-4FBA-9A19-AE944FAF42EA}" type="presOf" srcId="{A0F040D3-9F48-47F1-AF4D-3D1DF47891D8}" destId="{144041CB-D970-4E95-9303-DF8F41A6784E}" srcOrd="1" destOrd="0" presId="urn:microsoft.com/office/officeart/2005/8/layout/orgChart1"/>
    <dgm:cxn modelId="{C4B18ECF-D63D-4F41-B143-A74521277984}" type="presOf" srcId="{5DE2536E-DACB-4862-A88F-BB3CDE78F6BE}" destId="{06FF4CE9-4434-4FD7-8A9E-B25409DFA334}" srcOrd="1" destOrd="0" presId="urn:microsoft.com/office/officeart/2005/8/layout/orgChart1"/>
    <dgm:cxn modelId="{8E5B62D1-735C-4637-BCC5-115F45A215F0}" type="presOf" srcId="{1E650F1E-0856-484B-B1E1-BD3A33483F83}" destId="{2687FC2C-200F-45E5-AA87-0C7B7F0776BC}" srcOrd="1" destOrd="0" presId="urn:microsoft.com/office/officeart/2005/8/layout/orgChart1"/>
    <dgm:cxn modelId="{045F73D4-9FE5-4278-AD8F-18034E5771B7}" type="presOf" srcId="{759D7BBC-41D9-4A54-ADCE-3864F78AACF5}" destId="{E09FBD18-C651-4737-89FF-BC4E9DDEE9DC}" srcOrd="0" destOrd="0" presId="urn:microsoft.com/office/officeart/2005/8/layout/orgChart1"/>
    <dgm:cxn modelId="{650BD7D6-775C-4CA7-A5A1-756D50A9877C}" type="presOf" srcId="{A0F040D3-9F48-47F1-AF4D-3D1DF47891D8}" destId="{032FB7D7-C085-4D2E-80AC-D6AF089F57D6}" srcOrd="0" destOrd="0" presId="urn:microsoft.com/office/officeart/2005/8/layout/orgChart1"/>
    <dgm:cxn modelId="{DA3DC3DA-5771-4B4F-8644-8130FFE9CD60}" type="presOf" srcId="{80E25929-E6B5-4E18-A1FA-65C68A128AFC}" destId="{B1F52368-BDBC-4866-814B-2FE1F90FA82B}" srcOrd="0" destOrd="0" presId="urn:microsoft.com/office/officeart/2005/8/layout/orgChart1"/>
    <dgm:cxn modelId="{936873DE-307E-4212-944C-74F443F24339}" type="presOf" srcId="{3F2FBE1B-CCC4-483F-9359-A50BD2978FDC}" destId="{DBC99B96-8120-4BD1-90DC-1F01C3EE26E9}" srcOrd="0" destOrd="0" presId="urn:microsoft.com/office/officeart/2005/8/layout/orgChart1"/>
    <dgm:cxn modelId="{FB4680DE-D503-487E-885D-730FB7D84B66}" type="presOf" srcId="{4F383BC9-EBB3-4EC3-AE48-D787220BE4C2}" destId="{63CF1C28-6EAB-498F-8819-18B91C47C1A2}" srcOrd="0" destOrd="0" presId="urn:microsoft.com/office/officeart/2005/8/layout/orgChart1"/>
    <dgm:cxn modelId="{85BD53E0-DAC1-4FF2-B3BB-DBC02DE56EB6}" type="presOf" srcId="{78B3789F-72BA-47EF-8011-18FBB70638E1}" destId="{A9F6C046-2394-4565-A4C8-B5799EB31E55}" srcOrd="0" destOrd="0" presId="urn:microsoft.com/office/officeart/2005/8/layout/orgChart1"/>
    <dgm:cxn modelId="{B7F90AE7-7292-40CB-B43E-D522281D850F}" type="presOf" srcId="{4F383BC9-EBB3-4EC3-AE48-D787220BE4C2}" destId="{A1F36693-4A06-4BBB-AD19-57A64C9BF09A}" srcOrd="1" destOrd="0" presId="urn:microsoft.com/office/officeart/2005/8/layout/orgChart1"/>
    <dgm:cxn modelId="{224614EA-D81C-4B43-8D7A-5C4A963BE938}" type="presOf" srcId="{DC29DBEF-915F-49E4-A6C5-EBEBB0DB0851}" destId="{198A45D0-D336-4A7F-9723-3F6CCDCD3742}" srcOrd="0" destOrd="0" presId="urn:microsoft.com/office/officeart/2005/8/layout/orgChart1"/>
    <dgm:cxn modelId="{17F4FEEB-7A17-4502-931B-2D14EA202808}" type="presOf" srcId="{5A5A8C1C-1ED1-4A4E-ACE8-05344A63491D}" destId="{DF93CE30-A9B1-4238-867E-63FA7351F13D}" srcOrd="0" destOrd="0" presId="urn:microsoft.com/office/officeart/2005/8/layout/orgChart1"/>
    <dgm:cxn modelId="{4EEC0BEC-969A-4464-89E4-96F97E1053ED}" type="presOf" srcId="{63854AFC-35B8-49E3-AC74-C177B062F480}" destId="{4E56B0A0-408A-487C-BD6F-C5B119705E03}" srcOrd="1" destOrd="0" presId="urn:microsoft.com/office/officeart/2005/8/layout/orgChart1"/>
    <dgm:cxn modelId="{004955F0-814D-4994-873C-19ACBDF0D9AE}" srcId="{774E209E-DB73-40A3-BCFD-11245A228986}" destId="{1E650F1E-0856-484B-B1E1-BD3A33483F83}" srcOrd="2" destOrd="0" parTransId="{5A5A8C1C-1ED1-4A4E-ACE8-05344A63491D}" sibTransId="{799A9FA8-60D2-4263-8F6A-4F8BC3C13E2B}"/>
    <dgm:cxn modelId="{D2975EF1-E1B6-4349-BFCE-B3F5E6F1EEB4}" srcId="{774E209E-DB73-40A3-BCFD-11245A228986}" destId="{4F383BC9-EBB3-4EC3-AE48-D787220BE4C2}" srcOrd="3" destOrd="0" parTransId="{71AFA1DB-571A-442A-90C6-3398B33252D8}" sibTransId="{053990A1-4858-4AF7-9967-BBF5D9264DD6}"/>
    <dgm:cxn modelId="{C5A817F3-12D0-4244-BCC7-627832DB8F17}" type="presOf" srcId="{2E44EFF1-53C7-4CC0-85E7-62DC4031F791}" destId="{A6BC35E1-C1C6-4B4F-989F-7C4AE6F50B57}" srcOrd="0" destOrd="0" presId="urn:microsoft.com/office/officeart/2005/8/layout/orgChart1"/>
    <dgm:cxn modelId="{EAF632F3-3B3B-48AF-A8C8-1F1D0D958CB0}" type="presOf" srcId="{FB27E4AD-CD52-4790-988B-EC5D93770C00}" destId="{2F963CA4-76C7-4C14-BE3E-517F5DFB5D22}" srcOrd="0" destOrd="0" presId="urn:microsoft.com/office/officeart/2005/8/layout/orgChart1"/>
    <dgm:cxn modelId="{75B437F3-F948-4760-B06B-4C4DCA07C0AE}" type="presOf" srcId="{C3364B40-8DAE-4FAD-96A2-85C4880A559C}" destId="{866A7C7C-EACA-483F-9819-1ABDC92CA2ED}" srcOrd="0" destOrd="0" presId="urn:microsoft.com/office/officeart/2005/8/layout/orgChart1"/>
    <dgm:cxn modelId="{DAA8FAF3-2D54-4740-9CAD-2B60C1562938}" type="presOf" srcId="{2F13BE5B-1A28-4E92-A6C0-DC350B8ADDED}" destId="{A6FED72C-234E-47A8-B5C6-759A7E8D4F28}" srcOrd="0" destOrd="0" presId="urn:microsoft.com/office/officeart/2005/8/layout/orgChart1"/>
    <dgm:cxn modelId="{10B083F4-7180-4BED-888D-71005533AC0F}" type="presOf" srcId="{63854AFC-35B8-49E3-AC74-C177B062F480}" destId="{4C2B872F-165F-41F9-841A-FCE5E6B4BDDB}" srcOrd="0" destOrd="0" presId="urn:microsoft.com/office/officeart/2005/8/layout/orgChart1"/>
    <dgm:cxn modelId="{0D078AF5-ED31-4A7F-9CB7-7A8E6C0D09F6}" type="presOf" srcId="{774E209E-DB73-40A3-BCFD-11245A228986}" destId="{57A2FDDF-96DD-415E-B047-8B88A11D6953}" srcOrd="1" destOrd="0" presId="urn:microsoft.com/office/officeart/2005/8/layout/orgChart1"/>
    <dgm:cxn modelId="{EFD23EF7-36A9-4D85-9AE4-58F46ADC3783}" srcId="{EE15DED4-3B58-46C3-A8E2-5F304AF3F984}" destId="{774E209E-DB73-40A3-BCFD-11245A228986}" srcOrd="0" destOrd="0" parTransId="{99216650-E245-43C0-B93B-B85F69682007}" sibTransId="{B88BDD06-00AD-4C4E-A881-ED786ABE3F9C}"/>
    <dgm:cxn modelId="{4F79C6F7-CF08-4FD9-8730-37F1CEC18742}" type="presOf" srcId="{1E650F1E-0856-484B-B1E1-BD3A33483F83}" destId="{2A8BB491-5BA3-4280-8DB8-A0430B0235D0}" srcOrd="0" destOrd="0" presId="urn:microsoft.com/office/officeart/2005/8/layout/orgChart1"/>
    <dgm:cxn modelId="{36F91EFA-4156-43CA-B056-E0F69AAF3644}" type="presOf" srcId="{A095101A-F1D2-4338-9E8E-2949F0C07500}" destId="{9FB1D329-4CE9-4073-BB89-70F8DB6B945B}" srcOrd="0" destOrd="0" presId="urn:microsoft.com/office/officeart/2005/8/layout/orgChart1"/>
    <dgm:cxn modelId="{AAB417FF-6B12-46A1-AD14-1DB6B1BF2C5D}" srcId="{5DE2536E-DACB-4862-A88F-BB3CDE78F6BE}" destId="{5053570C-78B2-4D87-9267-488C7EA1E467}" srcOrd="2" destOrd="0" parTransId="{DC29DBEF-915F-49E4-A6C5-EBEBB0DB0851}" sibTransId="{14EB8137-01C5-4C6A-8A17-E5665F2D4B51}"/>
    <dgm:cxn modelId="{F2A7BEBD-A70D-4AF9-A7EA-F53830AD8A10}" type="presParOf" srcId="{7FD3D820-9282-47EB-9074-1B319C2B2A2D}" destId="{688352EF-B6A9-4455-9E5F-4581EF3B34C2}" srcOrd="0" destOrd="0" presId="urn:microsoft.com/office/officeart/2005/8/layout/orgChart1"/>
    <dgm:cxn modelId="{4C9EAA0C-0C12-415B-A6CC-506B3D15BF11}" type="presParOf" srcId="{688352EF-B6A9-4455-9E5F-4581EF3B34C2}" destId="{3ABBC6CA-B68D-4A5A-B0A3-F840B9D2F725}" srcOrd="0" destOrd="0" presId="urn:microsoft.com/office/officeart/2005/8/layout/orgChart1"/>
    <dgm:cxn modelId="{A05F57EF-BB0A-4006-8389-39CBCF81F340}" type="presParOf" srcId="{3ABBC6CA-B68D-4A5A-B0A3-F840B9D2F725}" destId="{68BFFC00-6FDB-4C61-85D4-B26D1D8CA131}" srcOrd="0" destOrd="0" presId="urn:microsoft.com/office/officeart/2005/8/layout/orgChart1"/>
    <dgm:cxn modelId="{1F84A42A-99B9-4744-AA3A-CCDBD19F3EC7}" type="presParOf" srcId="{3ABBC6CA-B68D-4A5A-B0A3-F840B9D2F725}" destId="{57A2FDDF-96DD-415E-B047-8B88A11D6953}" srcOrd="1" destOrd="0" presId="urn:microsoft.com/office/officeart/2005/8/layout/orgChart1"/>
    <dgm:cxn modelId="{2F13D56F-DF9D-4084-9042-174B174B2888}" type="presParOf" srcId="{688352EF-B6A9-4455-9E5F-4581EF3B34C2}" destId="{8DB47D6B-EC7B-4EAB-BB74-6C36329C8C8F}" srcOrd="1" destOrd="0" presId="urn:microsoft.com/office/officeart/2005/8/layout/orgChart1"/>
    <dgm:cxn modelId="{E477B728-C859-48EE-96E1-51413AF04B96}" type="presParOf" srcId="{8DB47D6B-EC7B-4EAB-BB74-6C36329C8C8F}" destId="{DC02F803-1634-4BCC-9D31-6DE631909B27}" srcOrd="0" destOrd="0" presId="urn:microsoft.com/office/officeart/2005/8/layout/orgChart1"/>
    <dgm:cxn modelId="{F499FA92-AEAD-4898-9BFE-A6A819ED8D03}" type="presParOf" srcId="{8DB47D6B-EC7B-4EAB-BB74-6C36329C8C8F}" destId="{05D64BBC-05EF-44CF-9CAB-9DE8B8CF6A5E}" srcOrd="1" destOrd="0" presId="urn:microsoft.com/office/officeart/2005/8/layout/orgChart1"/>
    <dgm:cxn modelId="{D97468E1-D91A-4699-9089-DD05C15E5264}" type="presParOf" srcId="{05D64BBC-05EF-44CF-9CAB-9DE8B8CF6A5E}" destId="{2CD75385-1608-48DA-8F11-CE989900982E}" srcOrd="0" destOrd="0" presId="urn:microsoft.com/office/officeart/2005/8/layout/orgChart1"/>
    <dgm:cxn modelId="{AA632CBE-2072-409D-9BFC-E0A2B30300E5}" type="presParOf" srcId="{2CD75385-1608-48DA-8F11-CE989900982E}" destId="{08D40E40-3397-4D70-AA96-81DC76714E8B}" srcOrd="0" destOrd="0" presId="urn:microsoft.com/office/officeart/2005/8/layout/orgChart1"/>
    <dgm:cxn modelId="{3F20A1A5-85B6-481F-B558-F13606D3E145}" type="presParOf" srcId="{2CD75385-1608-48DA-8F11-CE989900982E}" destId="{06FF4CE9-4434-4FD7-8A9E-B25409DFA334}" srcOrd="1" destOrd="0" presId="urn:microsoft.com/office/officeart/2005/8/layout/orgChart1"/>
    <dgm:cxn modelId="{6AA59720-B1A3-42E9-BD45-46D3AA2D4765}" type="presParOf" srcId="{05D64BBC-05EF-44CF-9CAB-9DE8B8CF6A5E}" destId="{DE6465BC-9A70-4793-9E51-AEF057EF5B01}" srcOrd="1" destOrd="0" presId="urn:microsoft.com/office/officeart/2005/8/layout/orgChart1"/>
    <dgm:cxn modelId="{AA3F6071-BD4E-492F-B689-048B8C74E1F5}" type="presParOf" srcId="{DE6465BC-9A70-4793-9E51-AEF057EF5B01}" destId="{F01464DC-99CD-42A1-809D-48D92171F1E8}" srcOrd="0" destOrd="0" presId="urn:microsoft.com/office/officeart/2005/8/layout/orgChart1"/>
    <dgm:cxn modelId="{43B172DE-8016-489B-896C-E19D42076043}" type="presParOf" srcId="{DE6465BC-9A70-4793-9E51-AEF057EF5B01}" destId="{E142C41C-B5CD-49D8-9488-4549F7D8CAC5}" srcOrd="1" destOrd="0" presId="urn:microsoft.com/office/officeart/2005/8/layout/orgChart1"/>
    <dgm:cxn modelId="{EF2F4A50-C3E0-4BBA-9A6D-DB40E1EE610A}" type="presParOf" srcId="{E142C41C-B5CD-49D8-9488-4549F7D8CAC5}" destId="{58C9510F-8CF5-413D-A3A5-A99913959411}" srcOrd="0" destOrd="0" presId="urn:microsoft.com/office/officeart/2005/8/layout/orgChart1"/>
    <dgm:cxn modelId="{711CDF6F-D12D-48E1-A41B-18489A4D544A}" type="presParOf" srcId="{58C9510F-8CF5-413D-A3A5-A99913959411}" destId="{909B46CB-2C82-4530-A8EB-C4A6EF29D4CD}" srcOrd="0" destOrd="0" presId="urn:microsoft.com/office/officeart/2005/8/layout/orgChart1"/>
    <dgm:cxn modelId="{E175A818-4FDF-4C3D-8399-D4C6F2084E1E}" type="presParOf" srcId="{58C9510F-8CF5-413D-A3A5-A99913959411}" destId="{675E327E-204D-4C42-AEF5-446B3D266D63}" srcOrd="1" destOrd="0" presId="urn:microsoft.com/office/officeart/2005/8/layout/orgChart1"/>
    <dgm:cxn modelId="{DAFBE35F-ABC4-4ECF-8EBF-2667590D370B}" type="presParOf" srcId="{E142C41C-B5CD-49D8-9488-4549F7D8CAC5}" destId="{B785FB29-0F6E-4567-B1BB-AB02ABDD4479}" srcOrd="1" destOrd="0" presId="urn:microsoft.com/office/officeart/2005/8/layout/orgChart1"/>
    <dgm:cxn modelId="{8B612B19-8DCE-4B04-8B46-0EB97230E37E}" type="presParOf" srcId="{E142C41C-B5CD-49D8-9488-4549F7D8CAC5}" destId="{D045E5A6-3832-400B-95A8-53F5A4C45585}" srcOrd="2" destOrd="0" presId="urn:microsoft.com/office/officeart/2005/8/layout/orgChart1"/>
    <dgm:cxn modelId="{6AB5860B-ED1E-4776-9DB9-1CD9B82BB60B}" type="presParOf" srcId="{DE6465BC-9A70-4793-9E51-AEF057EF5B01}" destId="{A6FED72C-234E-47A8-B5C6-759A7E8D4F28}" srcOrd="2" destOrd="0" presId="urn:microsoft.com/office/officeart/2005/8/layout/orgChart1"/>
    <dgm:cxn modelId="{BCEF0202-AD78-4703-A15C-D412C121A7D1}" type="presParOf" srcId="{DE6465BC-9A70-4793-9E51-AEF057EF5B01}" destId="{ECB8DF6C-3200-4553-9115-BD3D0FB53FAC}" srcOrd="3" destOrd="0" presId="urn:microsoft.com/office/officeart/2005/8/layout/orgChart1"/>
    <dgm:cxn modelId="{D766658F-F6E1-4818-84DA-038A72DA56FE}" type="presParOf" srcId="{ECB8DF6C-3200-4553-9115-BD3D0FB53FAC}" destId="{8C33CF52-7470-4ED8-A763-3CA7A5CE0712}" srcOrd="0" destOrd="0" presId="urn:microsoft.com/office/officeart/2005/8/layout/orgChart1"/>
    <dgm:cxn modelId="{0937C31E-E084-4506-8FBB-82FB32FBBCE2}" type="presParOf" srcId="{8C33CF52-7470-4ED8-A763-3CA7A5CE0712}" destId="{6E368E49-72B6-4724-B758-8643673D3FEA}" srcOrd="0" destOrd="0" presId="urn:microsoft.com/office/officeart/2005/8/layout/orgChart1"/>
    <dgm:cxn modelId="{60EEC633-7A02-4A42-8554-CEE387E354AF}" type="presParOf" srcId="{8C33CF52-7470-4ED8-A763-3CA7A5CE0712}" destId="{8C7AA115-8FDF-4CF7-86A9-15251616AC66}" srcOrd="1" destOrd="0" presId="urn:microsoft.com/office/officeart/2005/8/layout/orgChart1"/>
    <dgm:cxn modelId="{A5BD3388-A393-4B53-B75A-C159FD2598A9}" type="presParOf" srcId="{ECB8DF6C-3200-4553-9115-BD3D0FB53FAC}" destId="{05A68DA2-4F69-4A5C-8B78-DDBBE6BCD558}" srcOrd="1" destOrd="0" presId="urn:microsoft.com/office/officeart/2005/8/layout/orgChart1"/>
    <dgm:cxn modelId="{D3DD9A96-7C2F-4F50-8E75-02F61C7AE1A1}" type="presParOf" srcId="{ECB8DF6C-3200-4553-9115-BD3D0FB53FAC}" destId="{72233973-8554-4466-AD97-B6512527F16D}" srcOrd="2" destOrd="0" presId="urn:microsoft.com/office/officeart/2005/8/layout/orgChart1"/>
    <dgm:cxn modelId="{4F6F0B12-BFE8-464B-A2FA-FEB84FBED103}" type="presParOf" srcId="{DE6465BC-9A70-4793-9E51-AEF057EF5B01}" destId="{198A45D0-D336-4A7F-9723-3F6CCDCD3742}" srcOrd="4" destOrd="0" presId="urn:microsoft.com/office/officeart/2005/8/layout/orgChart1"/>
    <dgm:cxn modelId="{BB9E34FD-8C52-4142-8C1C-2CB5C428F919}" type="presParOf" srcId="{DE6465BC-9A70-4793-9E51-AEF057EF5B01}" destId="{365E377C-5492-4842-9A47-2A5C2B7AEF05}" srcOrd="5" destOrd="0" presId="urn:microsoft.com/office/officeart/2005/8/layout/orgChart1"/>
    <dgm:cxn modelId="{DE879645-13DD-4300-9229-F1381B8EC3E9}" type="presParOf" srcId="{365E377C-5492-4842-9A47-2A5C2B7AEF05}" destId="{29A7CCA1-8EBF-49FC-9A21-218840EB29FC}" srcOrd="0" destOrd="0" presId="urn:microsoft.com/office/officeart/2005/8/layout/orgChart1"/>
    <dgm:cxn modelId="{FB08ECBC-352D-4642-B15A-7EE67CD7F595}" type="presParOf" srcId="{29A7CCA1-8EBF-49FC-9A21-218840EB29FC}" destId="{7A66F6C0-537C-422E-A134-535BD0E47966}" srcOrd="0" destOrd="0" presId="urn:microsoft.com/office/officeart/2005/8/layout/orgChart1"/>
    <dgm:cxn modelId="{BA6DD07D-627D-49D5-B075-E6ED52095E30}" type="presParOf" srcId="{29A7CCA1-8EBF-49FC-9A21-218840EB29FC}" destId="{C33EC1C9-F97A-407E-BC95-FE357DBE50FD}" srcOrd="1" destOrd="0" presId="urn:microsoft.com/office/officeart/2005/8/layout/orgChart1"/>
    <dgm:cxn modelId="{0F832F36-3248-4C09-8056-14E883872097}" type="presParOf" srcId="{365E377C-5492-4842-9A47-2A5C2B7AEF05}" destId="{2A634A41-052A-4B62-92AE-B86B1CF8809E}" srcOrd="1" destOrd="0" presId="urn:microsoft.com/office/officeart/2005/8/layout/orgChart1"/>
    <dgm:cxn modelId="{EA128028-8F0F-4DCB-925C-2F05E58C4748}" type="presParOf" srcId="{365E377C-5492-4842-9A47-2A5C2B7AEF05}" destId="{B2FA0E28-138C-43F4-9A55-A3BDE3A60130}" srcOrd="2" destOrd="0" presId="urn:microsoft.com/office/officeart/2005/8/layout/orgChart1"/>
    <dgm:cxn modelId="{C6EB714D-5BBE-4674-82F9-4E970173B6B8}" type="presParOf" srcId="{DE6465BC-9A70-4793-9E51-AEF057EF5B01}" destId="{E09FBD18-C651-4737-89FF-BC4E9DDEE9DC}" srcOrd="6" destOrd="0" presId="urn:microsoft.com/office/officeart/2005/8/layout/orgChart1"/>
    <dgm:cxn modelId="{FA0E7875-3E4F-465B-A619-CD3AB44DBAF2}" type="presParOf" srcId="{DE6465BC-9A70-4793-9E51-AEF057EF5B01}" destId="{217EAA16-F95C-47BC-BB41-725C669DB92C}" srcOrd="7" destOrd="0" presId="urn:microsoft.com/office/officeart/2005/8/layout/orgChart1"/>
    <dgm:cxn modelId="{68A6A639-EC91-45F3-B067-6B1A256AEBD3}" type="presParOf" srcId="{217EAA16-F95C-47BC-BB41-725C669DB92C}" destId="{0F642D74-DDD2-463D-930C-E3DCAFC44505}" srcOrd="0" destOrd="0" presId="urn:microsoft.com/office/officeart/2005/8/layout/orgChart1"/>
    <dgm:cxn modelId="{3A1B4803-E5E5-45A9-AAC3-86E7B6ADCD1F}" type="presParOf" srcId="{0F642D74-DDD2-463D-930C-E3DCAFC44505}" destId="{5EB80FF6-A297-4478-AE5F-3FDA96F3D401}" srcOrd="0" destOrd="0" presId="urn:microsoft.com/office/officeart/2005/8/layout/orgChart1"/>
    <dgm:cxn modelId="{0D7CEB6A-E2E4-41A5-87DA-A80C74C5E9B9}" type="presParOf" srcId="{0F642D74-DDD2-463D-930C-E3DCAFC44505}" destId="{54428603-F481-4DB5-8C02-6ADE4DC40A23}" srcOrd="1" destOrd="0" presId="urn:microsoft.com/office/officeart/2005/8/layout/orgChart1"/>
    <dgm:cxn modelId="{B198C002-EF3C-4951-86C5-BB4EA7DF44CF}" type="presParOf" srcId="{217EAA16-F95C-47BC-BB41-725C669DB92C}" destId="{EE753C4A-AABC-4C90-92E3-6938B5D972E6}" srcOrd="1" destOrd="0" presId="urn:microsoft.com/office/officeart/2005/8/layout/orgChart1"/>
    <dgm:cxn modelId="{3BF6AB76-FAB4-4629-9B73-7BDF4BD1A7C3}" type="presParOf" srcId="{217EAA16-F95C-47BC-BB41-725C669DB92C}" destId="{5050021F-DC90-4614-AF33-55097B798555}" srcOrd="2" destOrd="0" presId="urn:microsoft.com/office/officeart/2005/8/layout/orgChart1"/>
    <dgm:cxn modelId="{E6BD79FB-8282-4FCD-B05F-1E09B6C3B57A}" type="presParOf" srcId="{05D64BBC-05EF-44CF-9CAB-9DE8B8CF6A5E}" destId="{116575F6-FEE7-41C3-BD6E-79079858C886}" srcOrd="2" destOrd="0" presId="urn:microsoft.com/office/officeart/2005/8/layout/orgChart1"/>
    <dgm:cxn modelId="{CB1F0FAF-783E-4ED7-BD99-129428A2DA89}" type="presParOf" srcId="{8DB47D6B-EC7B-4EAB-BB74-6C36329C8C8F}" destId="{A6BC35E1-C1C6-4B4F-989F-7C4AE6F50B57}" srcOrd="2" destOrd="0" presId="urn:microsoft.com/office/officeart/2005/8/layout/orgChart1"/>
    <dgm:cxn modelId="{B90A3A73-3609-4D45-9416-75D35B48F1C4}" type="presParOf" srcId="{8DB47D6B-EC7B-4EAB-BB74-6C36329C8C8F}" destId="{7A78B931-FA22-43CF-B2B1-41977232FF31}" srcOrd="3" destOrd="0" presId="urn:microsoft.com/office/officeart/2005/8/layout/orgChart1"/>
    <dgm:cxn modelId="{78CEE24F-EAA4-4E50-815D-B8D508E68886}" type="presParOf" srcId="{7A78B931-FA22-43CF-B2B1-41977232FF31}" destId="{305215E1-F776-4BDB-A077-7D75AB4E5D85}" srcOrd="0" destOrd="0" presId="urn:microsoft.com/office/officeart/2005/8/layout/orgChart1"/>
    <dgm:cxn modelId="{9C03032C-C748-4AFD-A3F3-C52795B2DBDC}" type="presParOf" srcId="{305215E1-F776-4BDB-A077-7D75AB4E5D85}" destId="{7FC11B80-1560-4AAA-9DDE-ECDD0C320254}" srcOrd="0" destOrd="0" presId="urn:microsoft.com/office/officeart/2005/8/layout/orgChart1"/>
    <dgm:cxn modelId="{67460A26-7EBC-4D06-A8CB-B3102CD03D08}" type="presParOf" srcId="{305215E1-F776-4BDB-A077-7D75AB4E5D85}" destId="{198A2EF2-F9F4-4021-800D-024DE387071B}" srcOrd="1" destOrd="0" presId="urn:microsoft.com/office/officeart/2005/8/layout/orgChart1"/>
    <dgm:cxn modelId="{4C4EA38F-E988-46BF-A4F8-861648E83A62}" type="presParOf" srcId="{7A78B931-FA22-43CF-B2B1-41977232FF31}" destId="{D8C9A5CE-51F4-40C6-AC28-AE2E624AF2FF}" srcOrd="1" destOrd="0" presId="urn:microsoft.com/office/officeart/2005/8/layout/orgChart1"/>
    <dgm:cxn modelId="{3279F286-E50E-429E-99CC-84D02783351D}" type="presParOf" srcId="{D8C9A5CE-51F4-40C6-AC28-AE2E624AF2FF}" destId="{7CED4E7E-908F-46E6-A1E8-15CC83E5AF9A}" srcOrd="0" destOrd="0" presId="urn:microsoft.com/office/officeart/2005/8/layout/orgChart1"/>
    <dgm:cxn modelId="{3B5615C5-6E1B-4D7B-BE96-77D9FDDAD556}" type="presParOf" srcId="{D8C9A5CE-51F4-40C6-AC28-AE2E624AF2FF}" destId="{78EFB925-25C4-46A4-9D43-32D4CE4379A4}" srcOrd="1" destOrd="0" presId="urn:microsoft.com/office/officeart/2005/8/layout/orgChart1"/>
    <dgm:cxn modelId="{85F7FBB8-276A-4962-8D6F-BD4A236A2296}" type="presParOf" srcId="{78EFB925-25C4-46A4-9D43-32D4CE4379A4}" destId="{26D092E4-C382-42CB-9660-45B2C9A79BB9}" srcOrd="0" destOrd="0" presId="urn:microsoft.com/office/officeart/2005/8/layout/orgChart1"/>
    <dgm:cxn modelId="{A46F517F-06D3-4BF0-B4D4-9D12A4D6E3AE}" type="presParOf" srcId="{26D092E4-C382-42CB-9660-45B2C9A79BB9}" destId="{4C2B872F-165F-41F9-841A-FCE5E6B4BDDB}" srcOrd="0" destOrd="0" presId="urn:microsoft.com/office/officeart/2005/8/layout/orgChart1"/>
    <dgm:cxn modelId="{94D036F7-F477-48CF-B680-1E8547D0C6B7}" type="presParOf" srcId="{26D092E4-C382-42CB-9660-45B2C9A79BB9}" destId="{4E56B0A0-408A-487C-BD6F-C5B119705E03}" srcOrd="1" destOrd="0" presId="urn:microsoft.com/office/officeart/2005/8/layout/orgChart1"/>
    <dgm:cxn modelId="{8C8496D4-7588-4F98-A008-D4784CC3BC79}" type="presParOf" srcId="{78EFB925-25C4-46A4-9D43-32D4CE4379A4}" destId="{89EE5C6D-B6E9-4FC1-AF3E-01A303AC2335}" srcOrd="1" destOrd="0" presId="urn:microsoft.com/office/officeart/2005/8/layout/orgChart1"/>
    <dgm:cxn modelId="{28D45111-0B2F-4F3C-9DA7-7CB8B1861A86}" type="presParOf" srcId="{78EFB925-25C4-46A4-9D43-32D4CE4379A4}" destId="{60DB0DD8-EA22-4BD9-A338-724EB1824905}" srcOrd="2" destOrd="0" presId="urn:microsoft.com/office/officeart/2005/8/layout/orgChart1"/>
    <dgm:cxn modelId="{AF7D9E86-EF40-482A-858E-4F6BEF73F66F}" type="presParOf" srcId="{D8C9A5CE-51F4-40C6-AC28-AE2E624AF2FF}" destId="{2F963CA4-76C7-4C14-BE3E-517F5DFB5D22}" srcOrd="2" destOrd="0" presId="urn:microsoft.com/office/officeart/2005/8/layout/orgChart1"/>
    <dgm:cxn modelId="{DF57583E-7767-4A0C-A395-1F0E95BAE205}" type="presParOf" srcId="{D8C9A5CE-51F4-40C6-AC28-AE2E624AF2FF}" destId="{589340BF-EEB1-4DE0-974F-728C47EACB92}" srcOrd="3" destOrd="0" presId="urn:microsoft.com/office/officeart/2005/8/layout/orgChart1"/>
    <dgm:cxn modelId="{D340B7AA-A3B3-48FB-8923-36F9CC69455E}" type="presParOf" srcId="{589340BF-EEB1-4DE0-974F-728C47EACB92}" destId="{C87FE03A-26D3-40B0-9CB5-57CF0D9D9911}" srcOrd="0" destOrd="0" presId="urn:microsoft.com/office/officeart/2005/8/layout/orgChart1"/>
    <dgm:cxn modelId="{E306BB8B-B5AB-4B84-BF15-38861A46AEF9}" type="presParOf" srcId="{C87FE03A-26D3-40B0-9CB5-57CF0D9D9911}" destId="{A8CC9930-A123-463B-B616-37C3927A0608}" srcOrd="0" destOrd="0" presId="urn:microsoft.com/office/officeart/2005/8/layout/orgChart1"/>
    <dgm:cxn modelId="{F976197C-C0DD-40F4-A645-8E0A4F4D0410}" type="presParOf" srcId="{C87FE03A-26D3-40B0-9CB5-57CF0D9D9911}" destId="{EEECC6CB-6FAF-4914-BD61-11CC9887F304}" srcOrd="1" destOrd="0" presId="urn:microsoft.com/office/officeart/2005/8/layout/orgChart1"/>
    <dgm:cxn modelId="{0CD5C61E-4E24-43A1-8A78-BABBA24D8815}" type="presParOf" srcId="{589340BF-EEB1-4DE0-974F-728C47EACB92}" destId="{3D0EA2FC-307F-41A7-9E62-16EA76B61C62}" srcOrd="1" destOrd="0" presId="urn:microsoft.com/office/officeart/2005/8/layout/orgChart1"/>
    <dgm:cxn modelId="{B7A89B3C-95B3-429E-AD01-B68097035420}" type="presParOf" srcId="{589340BF-EEB1-4DE0-974F-728C47EACB92}" destId="{FA421546-C51D-4A4E-8B05-9E3E5495DC04}" srcOrd="2" destOrd="0" presId="urn:microsoft.com/office/officeart/2005/8/layout/orgChart1"/>
    <dgm:cxn modelId="{256D29B5-72D8-42A4-B568-824C4156AE37}" type="presParOf" srcId="{7A78B931-FA22-43CF-B2B1-41977232FF31}" destId="{E650F618-3862-4AF8-83F0-273C9F4B4414}" srcOrd="2" destOrd="0" presId="urn:microsoft.com/office/officeart/2005/8/layout/orgChart1"/>
    <dgm:cxn modelId="{B49FF301-C1CA-4EE9-BC27-5842ECF641FC}" type="presParOf" srcId="{8DB47D6B-EC7B-4EAB-BB74-6C36329C8C8F}" destId="{DF93CE30-A9B1-4238-867E-63FA7351F13D}" srcOrd="4" destOrd="0" presId="urn:microsoft.com/office/officeart/2005/8/layout/orgChart1"/>
    <dgm:cxn modelId="{6B7E0141-09B1-4966-AEEE-678010AB128F}" type="presParOf" srcId="{8DB47D6B-EC7B-4EAB-BB74-6C36329C8C8F}" destId="{3697C362-19C1-4530-B8D6-FC193F8A4A3A}" srcOrd="5" destOrd="0" presId="urn:microsoft.com/office/officeart/2005/8/layout/orgChart1"/>
    <dgm:cxn modelId="{4A9C9374-AEE7-41F8-87AC-67F6020C71DD}" type="presParOf" srcId="{3697C362-19C1-4530-B8D6-FC193F8A4A3A}" destId="{C568F61B-CAD4-403B-9298-792B3889A16A}" srcOrd="0" destOrd="0" presId="urn:microsoft.com/office/officeart/2005/8/layout/orgChart1"/>
    <dgm:cxn modelId="{4B4C8D31-1667-4678-98FC-428D3EF3F3B1}" type="presParOf" srcId="{C568F61B-CAD4-403B-9298-792B3889A16A}" destId="{2A8BB491-5BA3-4280-8DB8-A0430B0235D0}" srcOrd="0" destOrd="0" presId="urn:microsoft.com/office/officeart/2005/8/layout/orgChart1"/>
    <dgm:cxn modelId="{F55256C6-E09E-458B-95D7-1A535883553F}" type="presParOf" srcId="{C568F61B-CAD4-403B-9298-792B3889A16A}" destId="{2687FC2C-200F-45E5-AA87-0C7B7F0776BC}" srcOrd="1" destOrd="0" presId="urn:microsoft.com/office/officeart/2005/8/layout/orgChart1"/>
    <dgm:cxn modelId="{D22355A2-C5EF-4184-8D81-6D82C17F7504}" type="presParOf" srcId="{3697C362-19C1-4530-B8D6-FC193F8A4A3A}" destId="{A227568C-6655-4B76-BD81-9DE80868D0DA}" srcOrd="1" destOrd="0" presId="urn:microsoft.com/office/officeart/2005/8/layout/orgChart1"/>
    <dgm:cxn modelId="{DF55EB16-1866-49F8-BAEA-950AB17B1CED}" type="presParOf" srcId="{A227568C-6655-4B76-BD81-9DE80868D0DA}" destId="{CE6E52FC-5AEB-4DC8-96D2-85C36124E6D3}" srcOrd="0" destOrd="0" presId="urn:microsoft.com/office/officeart/2005/8/layout/orgChart1"/>
    <dgm:cxn modelId="{A3ADD8C0-A4DE-42D4-8BB3-26402F66274E}" type="presParOf" srcId="{A227568C-6655-4B76-BD81-9DE80868D0DA}" destId="{70E77584-E208-4C51-A09C-BCED03EE4312}" srcOrd="1" destOrd="0" presId="urn:microsoft.com/office/officeart/2005/8/layout/orgChart1"/>
    <dgm:cxn modelId="{A4499C50-5C3F-4DB1-9A76-4C5A582ECCFD}" type="presParOf" srcId="{70E77584-E208-4C51-A09C-BCED03EE4312}" destId="{C2363A9A-1B83-4BC2-A84D-00DD381501C7}" srcOrd="0" destOrd="0" presId="urn:microsoft.com/office/officeart/2005/8/layout/orgChart1"/>
    <dgm:cxn modelId="{FE9DA4EC-E79E-434B-917D-D78E1B5E821C}" type="presParOf" srcId="{C2363A9A-1B83-4BC2-A84D-00DD381501C7}" destId="{FABBF985-8A92-4B71-BBB6-C9AA439EDF10}" srcOrd="0" destOrd="0" presId="urn:microsoft.com/office/officeart/2005/8/layout/orgChart1"/>
    <dgm:cxn modelId="{37354873-7FC1-45FD-BB5A-B9195139DD1B}" type="presParOf" srcId="{C2363A9A-1B83-4BC2-A84D-00DD381501C7}" destId="{070E0AA5-FE08-40CC-8B5B-B2ACB20CEE3C}" srcOrd="1" destOrd="0" presId="urn:microsoft.com/office/officeart/2005/8/layout/orgChart1"/>
    <dgm:cxn modelId="{E41949A7-4262-4BB2-8743-7D7CF5C31D87}" type="presParOf" srcId="{70E77584-E208-4C51-A09C-BCED03EE4312}" destId="{4D596D13-9F03-4D5B-97EC-652710483850}" srcOrd="1" destOrd="0" presId="urn:microsoft.com/office/officeart/2005/8/layout/orgChart1"/>
    <dgm:cxn modelId="{CDC30A41-9982-4059-879F-91C4179BE827}" type="presParOf" srcId="{70E77584-E208-4C51-A09C-BCED03EE4312}" destId="{45696742-D576-4825-8496-9CF4F4412C8A}" srcOrd="2" destOrd="0" presId="urn:microsoft.com/office/officeart/2005/8/layout/orgChart1"/>
    <dgm:cxn modelId="{5EA759B9-1235-4D92-986D-DE8179241273}" type="presParOf" srcId="{A227568C-6655-4B76-BD81-9DE80868D0DA}" destId="{096C0989-C4F4-44F5-A1C8-C48B18CCCE73}" srcOrd="2" destOrd="0" presId="urn:microsoft.com/office/officeart/2005/8/layout/orgChart1"/>
    <dgm:cxn modelId="{15A2E939-EE52-46EF-9176-07F315E76ACB}" type="presParOf" srcId="{A227568C-6655-4B76-BD81-9DE80868D0DA}" destId="{38939AA1-21A3-47B4-9CDD-4D4C37B3996D}" srcOrd="3" destOrd="0" presId="urn:microsoft.com/office/officeart/2005/8/layout/orgChart1"/>
    <dgm:cxn modelId="{33789490-C929-442C-A98F-6768161F2EC9}" type="presParOf" srcId="{38939AA1-21A3-47B4-9CDD-4D4C37B3996D}" destId="{032DF6A2-A53E-41A7-B052-26509EF32B73}" srcOrd="0" destOrd="0" presId="urn:microsoft.com/office/officeart/2005/8/layout/orgChart1"/>
    <dgm:cxn modelId="{DFD7B88B-4CED-47C8-9636-79611F9E6845}" type="presParOf" srcId="{032DF6A2-A53E-41A7-B052-26509EF32B73}" destId="{A9F6C046-2394-4565-A4C8-B5799EB31E55}" srcOrd="0" destOrd="0" presId="urn:microsoft.com/office/officeart/2005/8/layout/orgChart1"/>
    <dgm:cxn modelId="{ECC48DC3-5DEC-4CB8-A5CD-73CD1F3C3C16}" type="presParOf" srcId="{032DF6A2-A53E-41A7-B052-26509EF32B73}" destId="{E72A8112-712E-4230-A7F3-906358E6B675}" srcOrd="1" destOrd="0" presId="urn:microsoft.com/office/officeart/2005/8/layout/orgChart1"/>
    <dgm:cxn modelId="{4DE7E4EF-CF77-4D02-82BB-613E5728B822}" type="presParOf" srcId="{38939AA1-21A3-47B4-9CDD-4D4C37B3996D}" destId="{9F9F2640-DE07-4A8C-B87E-58AAF7A6A8A5}" srcOrd="1" destOrd="0" presId="urn:microsoft.com/office/officeart/2005/8/layout/orgChart1"/>
    <dgm:cxn modelId="{5C070432-C66E-47F9-85E5-1A4AE69D1BC7}" type="presParOf" srcId="{38939AA1-21A3-47B4-9CDD-4D4C37B3996D}" destId="{ED8C14DF-8B5A-4E45-B655-4EE7F1566F68}" srcOrd="2" destOrd="0" presId="urn:microsoft.com/office/officeart/2005/8/layout/orgChart1"/>
    <dgm:cxn modelId="{1B227744-1636-437F-B7D4-307AC2A3EE3B}" type="presParOf" srcId="{A227568C-6655-4B76-BD81-9DE80868D0DA}" destId="{39739068-BBFC-4D9E-BB8A-8BDDBA238CC7}" srcOrd="4" destOrd="0" presId="urn:microsoft.com/office/officeart/2005/8/layout/orgChart1"/>
    <dgm:cxn modelId="{EA5CAC88-B313-4595-9538-C628F0F43A62}" type="presParOf" srcId="{A227568C-6655-4B76-BD81-9DE80868D0DA}" destId="{B68D2CFE-DAF4-48BB-8C2C-81F1258536B3}" srcOrd="5" destOrd="0" presId="urn:microsoft.com/office/officeart/2005/8/layout/orgChart1"/>
    <dgm:cxn modelId="{D064D161-DDC6-4D46-964A-E466C0BDE127}" type="presParOf" srcId="{B68D2CFE-DAF4-48BB-8C2C-81F1258536B3}" destId="{72A01451-73E5-40BE-BCEF-377F2B9C4279}" srcOrd="0" destOrd="0" presId="urn:microsoft.com/office/officeart/2005/8/layout/orgChart1"/>
    <dgm:cxn modelId="{955D2971-243D-48D9-B487-60B56BBFFAAE}" type="presParOf" srcId="{72A01451-73E5-40BE-BCEF-377F2B9C4279}" destId="{DD7399C2-3DC6-4907-AE98-E7CE551386E0}" srcOrd="0" destOrd="0" presId="urn:microsoft.com/office/officeart/2005/8/layout/orgChart1"/>
    <dgm:cxn modelId="{8091FFC1-C9F7-418E-A923-93AD4C0DEC32}" type="presParOf" srcId="{72A01451-73E5-40BE-BCEF-377F2B9C4279}" destId="{7EA6CF11-C0D3-4133-ACDC-409EEDC53599}" srcOrd="1" destOrd="0" presId="urn:microsoft.com/office/officeart/2005/8/layout/orgChart1"/>
    <dgm:cxn modelId="{1C5D44A7-6479-4049-83F4-09E58E458C9A}" type="presParOf" srcId="{B68D2CFE-DAF4-48BB-8C2C-81F1258536B3}" destId="{D3E39C35-9125-46A3-ACD9-A1127DB104BA}" srcOrd="1" destOrd="0" presId="urn:microsoft.com/office/officeart/2005/8/layout/orgChart1"/>
    <dgm:cxn modelId="{9EC6E9E6-3672-4EE2-9416-DE0FF24B6A09}" type="presParOf" srcId="{B68D2CFE-DAF4-48BB-8C2C-81F1258536B3}" destId="{DE41A1B3-493A-4305-8AC6-450F714EF8EC}" srcOrd="2" destOrd="0" presId="urn:microsoft.com/office/officeart/2005/8/layout/orgChart1"/>
    <dgm:cxn modelId="{F0E9F0CD-94AD-4A22-AB92-9405524A246F}" type="presParOf" srcId="{A227568C-6655-4B76-BD81-9DE80868D0DA}" destId="{DBC99B96-8120-4BD1-90DC-1F01C3EE26E9}" srcOrd="6" destOrd="0" presId="urn:microsoft.com/office/officeart/2005/8/layout/orgChart1"/>
    <dgm:cxn modelId="{7A6DD7E4-CF2B-4623-BFA8-644F87505C52}" type="presParOf" srcId="{A227568C-6655-4B76-BD81-9DE80868D0DA}" destId="{5B782D6F-359A-4FFA-8E9E-7723211B736E}" srcOrd="7" destOrd="0" presId="urn:microsoft.com/office/officeart/2005/8/layout/orgChart1"/>
    <dgm:cxn modelId="{2429EEE4-067D-49F0-AF14-61C92554B573}" type="presParOf" srcId="{5B782D6F-359A-4FFA-8E9E-7723211B736E}" destId="{B530D163-66DC-4AB3-AB8D-01837BFA44DC}" srcOrd="0" destOrd="0" presId="urn:microsoft.com/office/officeart/2005/8/layout/orgChart1"/>
    <dgm:cxn modelId="{8E62E069-A6BB-4F6E-8B7B-84A82D5279C8}" type="presParOf" srcId="{B530D163-66DC-4AB3-AB8D-01837BFA44DC}" destId="{B1F52368-BDBC-4866-814B-2FE1F90FA82B}" srcOrd="0" destOrd="0" presId="urn:microsoft.com/office/officeart/2005/8/layout/orgChart1"/>
    <dgm:cxn modelId="{58BEBC3A-27B4-4E43-A8CF-A94590D57752}" type="presParOf" srcId="{B530D163-66DC-4AB3-AB8D-01837BFA44DC}" destId="{D3FD3093-A8B4-402C-9460-F997FD653E4F}" srcOrd="1" destOrd="0" presId="urn:microsoft.com/office/officeart/2005/8/layout/orgChart1"/>
    <dgm:cxn modelId="{FAF268A0-6D87-45BB-8B4E-29C581DEA5E0}" type="presParOf" srcId="{5B782D6F-359A-4FFA-8E9E-7723211B736E}" destId="{23438628-FDC6-4939-9C87-3EA31A2764EF}" srcOrd="1" destOrd="0" presId="urn:microsoft.com/office/officeart/2005/8/layout/orgChart1"/>
    <dgm:cxn modelId="{FBE3007A-153C-4B29-A3EE-0661D90E7790}" type="presParOf" srcId="{5B782D6F-359A-4FFA-8E9E-7723211B736E}" destId="{2C2D8F8B-A6D1-4449-872B-9E1745DF87AF}" srcOrd="2" destOrd="0" presId="urn:microsoft.com/office/officeart/2005/8/layout/orgChart1"/>
    <dgm:cxn modelId="{72953B95-42FD-414E-88FB-74A5B5553449}" type="presParOf" srcId="{3697C362-19C1-4530-B8D6-FC193F8A4A3A}" destId="{26328AAE-CA72-4706-BAE0-01346E2A8123}" srcOrd="2" destOrd="0" presId="urn:microsoft.com/office/officeart/2005/8/layout/orgChart1"/>
    <dgm:cxn modelId="{4AF4D4F9-C974-407D-B2C3-71924498A95D}" type="presParOf" srcId="{8DB47D6B-EC7B-4EAB-BB74-6C36329C8C8F}" destId="{3558429C-BDA3-4552-8B55-98C640CEBDF9}" srcOrd="6" destOrd="0" presId="urn:microsoft.com/office/officeart/2005/8/layout/orgChart1"/>
    <dgm:cxn modelId="{34869939-D0A7-451D-8D96-D91BD65E3FA8}" type="presParOf" srcId="{8DB47D6B-EC7B-4EAB-BB74-6C36329C8C8F}" destId="{DADABA9C-14C1-4D6D-981D-515A3A8D3597}" srcOrd="7" destOrd="0" presId="urn:microsoft.com/office/officeart/2005/8/layout/orgChart1"/>
    <dgm:cxn modelId="{05CCBE21-C3A1-41A5-ADA5-F80EF393B3AD}" type="presParOf" srcId="{DADABA9C-14C1-4D6D-981D-515A3A8D3597}" destId="{F6D86305-0E10-4DCC-AE5F-6419AE2E2000}" srcOrd="0" destOrd="0" presId="urn:microsoft.com/office/officeart/2005/8/layout/orgChart1"/>
    <dgm:cxn modelId="{A6DCF164-B657-4197-AB41-7ED83B333B18}" type="presParOf" srcId="{F6D86305-0E10-4DCC-AE5F-6419AE2E2000}" destId="{63CF1C28-6EAB-498F-8819-18B91C47C1A2}" srcOrd="0" destOrd="0" presId="urn:microsoft.com/office/officeart/2005/8/layout/orgChart1"/>
    <dgm:cxn modelId="{347501FD-4392-4BAE-B0AA-FFB1A66ED331}" type="presParOf" srcId="{F6D86305-0E10-4DCC-AE5F-6419AE2E2000}" destId="{A1F36693-4A06-4BBB-AD19-57A64C9BF09A}" srcOrd="1" destOrd="0" presId="urn:microsoft.com/office/officeart/2005/8/layout/orgChart1"/>
    <dgm:cxn modelId="{D79AB788-2064-4650-9E7A-FEA7F7971419}" type="presParOf" srcId="{DADABA9C-14C1-4D6D-981D-515A3A8D3597}" destId="{F32D5A8E-0332-4BF2-8903-B01DDB06CC20}" srcOrd="1" destOrd="0" presId="urn:microsoft.com/office/officeart/2005/8/layout/orgChart1"/>
    <dgm:cxn modelId="{D6B9B09B-4131-4DC7-9C88-D68D99C6F6CA}" type="presParOf" srcId="{F32D5A8E-0332-4BF2-8903-B01DDB06CC20}" destId="{D87FA374-471D-4CA5-8781-5D930FF6BE16}" srcOrd="0" destOrd="0" presId="urn:microsoft.com/office/officeart/2005/8/layout/orgChart1"/>
    <dgm:cxn modelId="{4289B46B-5196-421B-8498-9ACB557E65E4}" type="presParOf" srcId="{F32D5A8E-0332-4BF2-8903-B01DDB06CC20}" destId="{AC2AEB48-9C7A-400D-94A8-3A0263FEC920}" srcOrd="1" destOrd="0" presId="urn:microsoft.com/office/officeart/2005/8/layout/orgChart1"/>
    <dgm:cxn modelId="{DF0B6C0F-9AB5-4E6E-9AF3-8E9A0E3742EE}" type="presParOf" srcId="{AC2AEB48-9C7A-400D-94A8-3A0263FEC920}" destId="{B09823CA-58E4-40E1-9DD1-623B5536238F}" srcOrd="0" destOrd="0" presId="urn:microsoft.com/office/officeart/2005/8/layout/orgChart1"/>
    <dgm:cxn modelId="{36EED796-BB75-4387-8D24-3DFE6A362C93}" type="presParOf" srcId="{B09823CA-58E4-40E1-9DD1-623B5536238F}" destId="{032FB7D7-C085-4D2E-80AC-D6AF089F57D6}" srcOrd="0" destOrd="0" presId="urn:microsoft.com/office/officeart/2005/8/layout/orgChart1"/>
    <dgm:cxn modelId="{EDD1AE94-1F6D-42A0-8209-7C3D95F2FBB0}" type="presParOf" srcId="{B09823CA-58E4-40E1-9DD1-623B5536238F}" destId="{144041CB-D970-4E95-9303-DF8F41A6784E}" srcOrd="1" destOrd="0" presId="urn:microsoft.com/office/officeart/2005/8/layout/orgChart1"/>
    <dgm:cxn modelId="{A69B7F01-110F-45AB-A7BC-E41F8ACA0B2B}" type="presParOf" srcId="{AC2AEB48-9C7A-400D-94A8-3A0263FEC920}" destId="{C31B9824-616A-45D7-9C37-E297230E7E79}" srcOrd="1" destOrd="0" presId="urn:microsoft.com/office/officeart/2005/8/layout/orgChart1"/>
    <dgm:cxn modelId="{29A4E3D9-A3D4-4F52-BA5C-CB0EB3C5B513}" type="presParOf" srcId="{AC2AEB48-9C7A-400D-94A8-3A0263FEC920}" destId="{E6FC1EA7-36DD-4570-9849-EC63FD7DE26D}" srcOrd="2" destOrd="0" presId="urn:microsoft.com/office/officeart/2005/8/layout/orgChart1"/>
    <dgm:cxn modelId="{84F5062D-12E6-417E-8117-CB598E2CF661}" type="presParOf" srcId="{F32D5A8E-0332-4BF2-8903-B01DDB06CC20}" destId="{9FB1D329-4CE9-4073-BB89-70F8DB6B945B}" srcOrd="2" destOrd="0" presId="urn:microsoft.com/office/officeart/2005/8/layout/orgChart1"/>
    <dgm:cxn modelId="{21FA3C98-A104-4FB9-B20A-50091C1453BA}" type="presParOf" srcId="{F32D5A8E-0332-4BF2-8903-B01DDB06CC20}" destId="{684E257F-6FB5-4CA0-A0F6-70C15E860C90}" srcOrd="3" destOrd="0" presId="urn:microsoft.com/office/officeart/2005/8/layout/orgChart1"/>
    <dgm:cxn modelId="{39D87C89-FBC7-4220-B636-FAD21F3DF638}" type="presParOf" srcId="{684E257F-6FB5-4CA0-A0F6-70C15E860C90}" destId="{7A451DB8-5B94-47DA-B221-EDA50D71633E}" srcOrd="0" destOrd="0" presId="urn:microsoft.com/office/officeart/2005/8/layout/orgChart1"/>
    <dgm:cxn modelId="{26DC2333-D7EE-4143-B65D-7F6BBC83CFCE}" type="presParOf" srcId="{7A451DB8-5B94-47DA-B221-EDA50D71633E}" destId="{B826E85B-D3AF-4FB2-BFF6-9DA41152700F}" srcOrd="0" destOrd="0" presId="urn:microsoft.com/office/officeart/2005/8/layout/orgChart1"/>
    <dgm:cxn modelId="{25F6C1AB-711B-4138-BB54-78F9E0313112}" type="presParOf" srcId="{7A451DB8-5B94-47DA-B221-EDA50D71633E}" destId="{ADC2D3F3-5EA2-4D10-BD47-022D6281A394}" srcOrd="1" destOrd="0" presId="urn:microsoft.com/office/officeart/2005/8/layout/orgChart1"/>
    <dgm:cxn modelId="{ACF569ED-F94D-43D8-B859-866CF8559041}" type="presParOf" srcId="{684E257F-6FB5-4CA0-A0F6-70C15E860C90}" destId="{0017EEAF-09D8-42F5-964C-EC30E76B0887}" srcOrd="1" destOrd="0" presId="urn:microsoft.com/office/officeart/2005/8/layout/orgChart1"/>
    <dgm:cxn modelId="{0FC41AB7-31E3-40EA-A315-4B21F67A138D}" type="presParOf" srcId="{684E257F-6FB5-4CA0-A0F6-70C15E860C90}" destId="{0A331481-6CE5-42B6-AD84-1D4A742818E1}" srcOrd="2" destOrd="0" presId="urn:microsoft.com/office/officeart/2005/8/layout/orgChart1"/>
    <dgm:cxn modelId="{A48CE5D2-3421-48FE-AE31-67008DCD2234}" type="presParOf" srcId="{DADABA9C-14C1-4D6D-981D-515A3A8D3597}" destId="{66064265-3863-464E-BD01-C175862D6C33}" srcOrd="2" destOrd="0" presId="urn:microsoft.com/office/officeart/2005/8/layout/orgChart1"/>
    <dgm:cxn modelId="{63190E55-893F-458D-8C5B-DAE7C126D1ED}" type="presParOf" srcId="{8DB47D6B-EC7B-4EAB-BB74-6C36329C8C8F}" destId="{866A7C7C-EACA-483F-9819-1ABDC92CA2ED}" srcOrd="8" destOrd="0" presId="urn:microsoft.com/office/officeart/2005/8/layout/orgChart1"/>
    <dgm:cxn modelId="{2D86F271-D3B9-4F79-B9D3-1BD015596F70}" type="presParOf" srcId="{8DB47D6B-EC7B-4EAB-BB74-6C36329C8C8F}" destId="{7815F214-5AC8-4F5B-889B-059AEC4F292A}" srcOrd="9" destOrd="0" presId="urn:microsoft.com/office/officeart/2005/8/layout/orgChart1"/>
    <dgm:cxn modelId="{5C928AF3-2CDD-4D24-AC16-C0C486ECBD00}" type="presParOf" srcId="{7815F214-5AC8-4F5B-889B-059AEC4F292A}" destId="{CE6772AC-F47C-4B12-B88C-2693C984869D}" srcOrd="0" destOrd="0" presId="urn:microsoft.com/office/officeart/2005/8/layout/orgChart1"/>
    <dgm:cxn modelId="{5137B85B-1912-4FDD-859D-13468EC06722}" type="presParOf" srcId="{CE6772AC-F47C-4B12-B88C-2693C984869D}" destId="{57037B52-E582-4FED-8037-0BC49F9D6AEB}" srcOrd="0" destOrd="0" presId="urn:microsoft.com/office/officeart/2005/8/layout/orgChart1"/>
    <dgm:cxn modelId="{256FB7C3-CB7B-4F93-A85A-14E08DF1D3E0}" type="presParOf" srcId="{CE6772AC-F47C-4B12-B88C-2693C984869D}" destId="{EEE6117C-5CC3-48FF-8642-5CE20743B40E}" srcOrd="1" destOrd="0" presId="urn:microsoft.com/office/officeart/2005/8/layout/orgChart1"/>
    <dgm:cxn modelId="{247F774D-6F00-4A13-ACF5-25DD3BEF81F6}" type="presParOf" srcId="{7815F214-5AC8-4F5B-889B-059AEC4F292A}" destId="{FCBDCEEA-AD28-45F8-B6EA-EA5CC7DD49E0}" srcOrd="1" destOrd="0" presId="urn:microsoft.com/office/officeart/2005/8/layout/orgChart1"/>
    <dgm:cxn modelId="{2B9E05F7-B3E9-4C24-B417-05AC995AF8DA}" type="presParOf" srcId="{7815F214-5AC8-4F5B-889B-059AEC4F292A}" destId="{FC93D961-D45E-42B5-8665-8005560016D1}" srcOrd="2" destOrd="0" presId="urn:microsoft.com/office/officeart/2005/8/layout/orgChart1"/>
    <dgm:cxn modelId="{E39EED6F-3697-4E70-B9F3-9FDCACCB762E}" type="presParOf" srcId="{688352EF-B6A9-4455-9E5F-4581EF3B34C2}" destId="{1A1FDF77-8DB3-4B67-AD6E-BF0E697843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A7C7C-EACA-483F-9819-1ABDC92CA2ED}">
      <dsp:nvSpPr>
        <dsp:cNvPr id="0" name=""/>
        <dsp:cNvSpPr/>
      </dsp:nvSpPr>
      <dsp:spPr>
        <a:xfrm>
          <a:off x="3811847" y="914157"/>
          <a:ext cx="2830318" cy="1344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"/>
              </a:lnTo>
              <a:lnTo>
                <a:pt x="2830318" y="70075"/>
              </a:lnTo>
              <a:lnTo>
                <a:pt x="2830318" y="1344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1D329-4CE9-4073-BB89-70F8DB6B945B}">
      <dsp:nvSpPr>
        <dsp:cNvPr id="0" name=""/>
        <dsp:cNvSpPr/>
      </dsp:nvSpPr>
      <dsp:spPr>
        <a:xfrm>
          <a:off x="4748527" y="1573334"/>
          <a:ext cx="127202" cy="1040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610"/>
              </a:lnTo>
              <a:lnTo>
                <a:pt x="127202" y="10406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FA374-471D-4CA5-8781-5D930FF6BE16}">
      <dsp:nvSpPr>
        <dsp:cNvPr id="0" name=""/>
        <dsp:cNvSpPr/>
      </dsp:nvSpPr>
      <dsp:spPr>
        <a:xfrm>
          <a:off x="4748527" y="1573334"/>
          <a:ext cx="127202" cy="390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758"/>
              </a:lnTo>
              <a:lnTo>
                <a:pt x="127202" y="3907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8429C-BDA3-4552-8B55-98C640CEBDF9}">
      <dsp:nvSpPr>
        <dsp:cNvPr id="0" name=""/>
        <dsp:cNvSpPr/>
      </dsp:nvSpPr>
      <dsp:spPr>
        <a:xfrm>
          <a:off x="3811847" y="914157"/>
          <a:ext cx="1294028" cy="138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82"/>
              </a:lnTo>
              <a:lnTo>
                <a:pt x="1294028" y="73682"/>
              </a:lnTo>
              <a:lnTo>
                <a:pt x="1294028" y="1380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C99B96-8120-4BD1-90DC-1F01C3EE26E9}">
      <dsp:nvSpPr>
        <dsp:cNvPr id="0" name=""/>
        <dsp:cNvSpPr/>
      </dsp:nvSpPr>
      <dsp:spPr>
        <a:xfrm>
          <a:off x="3403490" y="1568222"/>
          <a:ext cx="141495" cy="23403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0314"/>
              </a:lnTo>
              <a:lnTo>
                <a:pt x="141495" y="23403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39068-BBFC-4D9E-BB8A-8BDDBA238CC7}">
      <dsp:nvSpPr>
        <dsp:cNvPr id="0" name=""/>
        <dsp:cNvSpPr/>
      </dsp:nvSpPr>
      <dsp:spPr>
        <a:xfrm>
          <a:off x="3403490" y="1568222"/>
          <a:ext cx="141495" cy="1690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462"/>
              </a:lnTo>
              <a:lnTo>
                <a:pt x="141495" y="16904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C0989-C4F4-44F5-A1C8-C48B18CCCE73}">
      <dsp:nvSpPr>
        <dsp:cNvPr id="0" name=""/>
        <dsp:cNvSpPr/>
      </dsp:nvSpPr>
      <dsp:spPr>
        <a:xfrm>
          <a:off x="3403490" y="1568222"/>
          <a:ext cx="141495" cy="1040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610"/>
              </a:lnTo>
              <a:lnTo>
                <a:pt x="141495" y="10406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E52FC-5AEB-4DC8-96D2-85C36124E6D3}">
      <dsp:nvSpPr>
        <dsp:cNvPr id="0" name=""/>
        <dsp:cNvSpPr/>
      </dsp:nvSpPr>
      <dsp:spPr>
        <a:xfrm>
          <a:off x="3403490" y="1568222"/>
          <a:ext cx="141495" cy="390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758"/>
              </a:lnTo>
              <a:lnTo>
                <a:pt x="141495" y="3907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3CE30-A9B1-4238-867E-63FA7351F13D}">
      <dsp:nvSpPr>
        <dsp:cNvPr id="0" name=""/>
        <dsp:cNvSpPr/>
      </dsp:nvSpPr>
      <dsp:spPr>
        <a:xfrm>
          <a:off x="3715119" y="914157"/>
          <a:ext cx="91440" cy="132928"/>
        </a:xfrm>
        <a:custGeom>
          <a:avLst/>
          <a:gdLst/>
          <a:ahLst/>
          <a:cxnLst/>
          <a:rect l="0" t="0" r="0" b="0"/>
          <a:pathLst>
            <a:path>
              <a:moveTo>
                <a:pt x="96728" y="0"/>
              </a:moveTo>
              <a:lnTo>
                <a:pt x="96728" y="68570"/>
              </a:lnTo>
              <a:lnTo>
                <a:pt x="45720" y="68570"/>
              </a:lnTo>
              <a:lnTo>
                <a:pt x="45720" y="1329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63CA4-76C7-4C14-BE3E-517F5DFB5D22}">
      <dsp:nvSpPr>
        <dsp:cNvPr id="0" name=""/>
        <dsp:cNvSpPr/>
      </dsp:nvSpPr>
      <dsp:spPr>
        <a:xfrm>
          <a:off x="2175848" y="1569479"/>
          <a:ext cx="141765" cy="1068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961"/>
              </a:lnTo>
              <a:lnTo>
                <a:pt x="141765" y="10689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ED4E7E-908F-46E6-A1E8-15CC83E5AF9A}">
      <dsp:nvSpPr>
        <dsp:cNvPr id="0" name=""/>
        <dsp:cNvSpPr/>
      </dsp:nvSpPr>
      <dsp:spPr>
        <a:xfrm>
          <a:off x="2175848" y="1569479"/>
          <a:ext cx="131370" cy="410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273"/>
              </a:lnTo>
              <a:lnTo>
                <a:pt x="131370" y="4102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C35E1-C1C6-4B4F-989F-7C4AE6F50B57}">
      <dsp:nvSpPr>
        <dsp:cNvPr id="0" name=""/>
        <dsp:cNvSpPr/>
      </dsp:nvSpPr>
      <dsp:spPr>
        <a:xfrm>
          <a:off x="2533197" y="914157"/>
          <a:ext cx="1278649" cy="134185"/>
        </a:xfrm>
        <a:custGeom>
          <a:avLst/>
          <a:gdLst/>
          <a:ahLst/>
          <a:cxnLst/>
          <a:rect l="0" t="0" r="0" b="0"/>
          <a:pathLst>
            <a:path>
              <a:moveTo>
                <a:pt x="1278649" y="0"/>
              </a:moveTo>
              <a:lnTo>
                <a:pt x="1278649" y="69827"/>
              </a:lnTo>
              <a:lnTo>
                <a:pt x="0" y="69827"/>
              </a:lnTo>
              <a:lnTo>
                <a:pt x="0" y="134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FBD18-C651-4737-89FF-BC4E9DDEE9DC}">
      <dsp:nvSpPr>
        <dsp:cNvPr id="0" name=""/>
        <dsp:cNvSpPr/>
      </dsp:nvSpPr>
      <dsp:spPr>
        <a:xfrm>
          <a:off x="837486" y="1583273"/>
          <a:ext cx="282041" cy="2317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7032"/>
              </a:lnTo>
              <a:lnTo>
                <a:pt x="282041" y="23170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A45D0-D336-4A7F-9723-3F6CCDCD3742}">
      <dsp:nvSpPr>
        <dsp:cNvPr id="0" name=""/>
        <dsp:cNvSpPr/>
      </dsp:nvSpPr>
      <dsp:spPr>
        <a:xfrm>
          <a:off x="837486" y="1583273"/>
          <a:ext cx="282041" cy="1667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7180"/>
              </a:lnTo>
              <a:lnTo>
                <a:pt x="282041" y="16671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ED72C-234E-47A8-B5C6-759A7E8D4F28}">
      <dsp:nvSpPr>
        <dsp:cNvPr id="0" name=""/>
        <dsp:cNvSpPr/>
      </dsp:nvSpPr>
      <dsp:spPr>
        <a:xfrm>
          <a:off x="837486" y="1583273"/>
          <a:ext cx="282041" cy="1017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7327"/>
              </a:lnTo>
              <a:lnTo>
                <a:pt x="282041" y="10173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464DC-99CD-42A1-809D-48D92171F1E8}">
      <dsp:nvSpPr>
        <dsp:cNvPr id="0" name=""/>
        <dsp:cNvSpPr/>
      </dsp:nvSpPr>
      <dsp:spPr>
        <a:xfrm>
          <a:off x="837486" y="1583273"/>
          <a:ext cx="282041" cy="367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475"/>
              </a:lnTo>
              <a:lnTo>
                <a:pt x="282041" y="3674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2F803-1634-4BCC-9D31-6DE631909B27}">
      <dsp:nvSpPr>
        <dsp:cNvPr id="0" name=""/>
        <dsp:cNvSpPr/>
      </dsp:nvSpPr>
      <dsp:spPr>
        <a:xfrm>
          <a:off x="1194835" y="914157"/>
          <a:ext cx="2617011" cy="147979"/>
        </a:xfrm>
        <a:custGeom>
          <a:avLst/>
          <a:gdLst/>
          <a:ahLst/>
          <a:cxnLst/>
          <a:rect l="0" t="0" r="0" b="0"/>
          <a:pathLst>
            <a:path>
              <a:moveTo>
                <a:pt x="2617011" y="0"/>
              </a:moveTo>
              <a:lnTo>
                <a:pt x="2617011" y="83621"/>
              </a:lnTo>
              <a:lnTo>
                <a:pt x="0" y="83621"/>
              </a:lnTo>
              <a:lnTo>
                <a:pt x="0" y="1479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FFC00-6FDB-4C61-85D4-B26D1D8CA131}">
      <dsp:nvSpPr>
        <dsp:cNvPr id="0" name=""/>
        <dsp:cNvSpPr/>
      </dsp:nvSpPr>
      <dsp:spPr>
        <a:xfrm>
          <a:off x="3162547" y="0"/>
          <a:ext cx="1298600" cy="9141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Aplikasi presensi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5 Minggu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(25 Hari kerja)</a:t>
          </a:r>
          <a:endParaRPr lang="en-ID" sz="1100" kern="1200"/>
        </a:p>
      </dsp:txBody>
      <dsp:txXfrm>
        <a:off x="3162547" y="0"/>
        <a:ext cx="1298600" cy="914157"/>
      </dsp:txXfrm>
    </dsp:sp>
    <dsp:sp modelId="{08D40E40-3397-4D70-AA96-81DC76714E8B}">
      <dsp:nvSpPr>
        <dsp:cNvPr id="0" name=""/>
        <dsp:cNvSpPr/>
      </dsp:nvSpPr>
      <dsp:spPr>
        <a:xfrm>
          <a:off x="748149" y="1062137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Planning dan Analisa project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2 Hari</a:t>
          </a:r>
        </a:p>
      </dsp:txBody>
      <dsp:txXfrm>
        <a:off x="748149" y="1062137"/>
        <a:ext cx="893373" cy="521136"/>
      </dsp:txXfrm>
    </dsp:sp>
    <dsp:sp modelId="{909B46CB-2C82-4530-A8EB-C4A6EF29D4CD}">
      <dsp:nvSpPr>
        <dsp:cNvPr id="0" name=""/>
        <dsp:cNvSpPr/>
      </dsp:nvSpPr>
      <dsp:spPr>
        <a:xfrm>
          <a:off x="1119528" y="1690181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Perumusan</a:t>
          </a:r>
          <a:r>
            <a:rPr lang="en-ID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 masalah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19528" y="1690181"/>
        <a:ext cx="893373" cy="521136"/>
      </dsp:txXfrm>
    </dsp:sp>
    <dsp:sp modelId="{6E368E49-72B6-4724-B758-8643673D3FEA}">
      <dsp:nvSpPr>
        <dsp:cNvPr id="0" name=""/>
        <dsp:cNvSpPr/>
      </dsp:nvSpPr>
      <dsp:spPr>
        <a:xfrm>
          <a:off x="1119528" y="2340033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Memahami kerja sistem </a:t>
          </a:r>
        </a:p>
      </dsp:txBody>
      <dsp:txXfrm>
        <a:off x="1119528" y="2340033"/>
        <a:ext cx="893373" cy="521136"/>
      </dsp:txXfrm>
    </dsp:sp>
    <dsp:sp modelId="{7A66F6C0-537C-422E-A134-535BD0E47966}">
      <dsp:nvSpPr>
        <dsp:cNvPr id="0" name=""/>
        <dsp:cNvSpPr/>
      </dsp:nvSpPr>
      <dsp:spPr>
        <a:xfrm>
          <a:off x="1119528" y="2989885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Analisa hasil</a:t>
          </a:r>
        </a:p>
      </dsp:txBody>
      <dsp:txXfrm>
        <a:off x="1119528" y="2989885"/>
        <a:ext cx="893373" cy="521136"/>
      </dsp:txXfrm>
    </dsp:sp>
    <dsp:sp modelId="{5EB80FF6-A297-4478-AE5F-3FDA96F3D401}">
      <dsp:nvSpPr>
        <dsp:cNvPr id="0" name=""/>
        <dsp:cNvSpPr/>
      </dsp:nvSpPr>
      <dsp:spPr>
        <a:xfrm>
          <a:off x="1119528" y="3639737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Pengumpulan referensi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19528" y="3639737"/>
        <a:ext cx="893373" cy="521136"/>
      </dsp:txXfrm>
    </dsp:sp>
    <dsp:sp modelId="{7FC11B80-1560-4AAA-9DDE-ECDD0C320254}">
      <dsp:nvSpPr>
        <dsp:cNvPr id="0" name=""/>
        <dsp:cNvSpPr/>
      </dsp:nvSpPr>
      <dsp:spPr>
        <a:xfrm>
          <a:off x="2086511" y="1048343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UI Desain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3 Hari</a:t>
          </a:r>
        </a:p>
      </dsp:txBody>
      <dsp:txXfrm>
        <a:off x="2086511" y="1048343"/>
        <a:ext cx="893373" cy="521136"/>
      </dsp:txXfrm>
    </dsp:sp>
    <dsp:sp modelId="{4C2B872F-165F-41F9-841A-FCE5E6B4BDDB}">
      <dsp:nvSpPr>
        <dsp:cNvPr id="0" name=""/>
        <dsp:cNvSpPr/>
      </dsp:nvSpPr>
      <dsp:spPr>
        <a:xfrm>
          <a:off x="2307218" y="1719184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Pembuatan wireframe aplikasi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07218" y="1719184"/>
        <a:ext cx="893373" cy="521136"/>
      </dsp:txXfrm>
    </dsp:sp>
    <dsp:sp modelId="{A8CC9930-A123-463B-B616-37C3927A0608}">
      <dsp:nvSpPr>
        <dsp:cNvPr id="0" name=""/>
        <dsp:cNvSpPr/>
      </dsp:nvSpPr>
      <dsp:spPr>
        <a:xfrm>
          <a:off x="2317614" y="2377872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Implementasi di android studio</a:t>
          </a:r>
        </a:p>
      </dsp:txBody>
      <dsp:txXfrm>
        <a:off x="2317614" y="2377872"/>
        <a:ext cx="893373" cy="521136"/>
      </dsp:txXfrm>
    </dsp:sp>
    <dsp:sp modelId="{2A8BB491-5BA3-4280-8DB8-A0430B0235D0}">
      <dsp:nvSpPr>
        <dsp:cNvPr id="0" name=""/>
        <dsp:cNvSpPr/>
      </dsp:nvSpPr>
      <dsp:spPr>
        <a:xfrm>
          <a:off x="3314153" y="1047086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Koding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id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 Hari</a:t>
          </a:r>
        </a:p>
      </dsp:txBody>
      <dsp:txXfrm>
        <a:off x="3314153" y="1047086"/>
        <a:ext cx="893373" cy="521136"/>
      </dsp:txXfrm>
    </dsp:sp>
    <dsp:sp modelId="{FABBF985-8A92-4B71-BBB6-C9AA439EDF10}">
      <dsp:nvSpPr>
        <dsp:cNvPr id="0" name=""/>
        <dsp:cNvSpPr/>
      </dsp:nvSpPr>
      <dsp:spPr>
        <a:xfrm>
          <a:off x="3544986" y="1698412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Konfigurasi basis data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4986" y="1698412"/>
        <a:ext cx="893373" cy="521136"/>
      </dsp:txXfrm>
    </dsp:sp>
    <dsp:sp modelId="{A9F6C046-2394-4565-A4C8-B5799EB31E55}">
      <dsp:nvSpPr>
        <dsp:cNvPr id="0" name=""/>
        <dsp:cNvSpPr/>
      </dsp:nvSpPr>
      <dsp:spPr>
        <a:xfrm>
          <a:off x="3544986" y="2348264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Membuat</a:t>
          </a:r>
          <a:r>
            <a:rPr lang="en-ID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 fungsi login dan </a:t>
          </a:r>
          <a:r>
            <a:rPr lang="en-US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sign up 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4986" y="2348264"/>
        <a:ext cx="893373" cy="521136"/>
      </dsp:txXfrm>
    </dsp:sp>
    <dsp:sp modelId="{DD7399C2-3DC6-4907-AE98-E7CE551386E0}">
      <dsp:nvSpPr>
        <dsp:cNvPr id="0" name=""/>
        <dsp:cNvSpPr/>
      </dsp:nvSpPr>
      <dsp:spPr>
        <a:xfrm>
          <a:off x="3544986" y="2998116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Manajemen user profile</a:t>
          </a:r>
        </a:p>
      </dsp:txBody>
      <dsp:txXfrm>
        <a:off x="3544986" y="2998116"/>
        <a:ext cx="893373" cy="521136"/>
      </dsp:txXfrm>
    </dsp:sp>
    <dsp:sp modelId="{B1F52368-BDBC-4866-814B-2FE1F90FA82B}">
      <dsp:nvSpPr>
        <dsp:cNvPr id="0" name=""/>
        <dsp:cNvSpPr/>
      </dsp:nvSpPr>
      <dsp:spPr>
        <a:xfrm>
          <a:off x="3544986" y="3647969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Fungsi presensi</a:t>
          </a:r>
        </a:p>
      </dsp:txBody>
      <dsp:txXfrm>
        <a:off x="3544986" y="3647969"/>
        <a:ext cx="893373" cy="521136"/>
      </dsp:txXfrm>
    </dsp:sp>
    <dsp:sp modelId="{63CF1C28-6EAB-498F-8819-18B91C47C1A2}">
      <dsp:nvSpPr>
        <dsp:cNvPr id="0" name=""/>
        <dsp:cNvSpPr/>
      </dsp:nvSpPr>
      <dsp:spPr>
        <a:xfrm>
          <a:off x="4659189" y="1052198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3 Hari</a:t>
          </a:r>
        </a:p>
      </dsp:txBody>
      <dsp:txXfrm>
        <a:off x="4659189" y="1052198"/>
        <a:ext cx="893373" cy="521136"/>
      </dsp:txXfrm>
    </dsp:sp>
    <dsp:sp modelId="{032FB7D7-C085-4D2E-80AC-D6AF089F57D6}">
      <dsp:nvSpPr>
        <dsp:cNvPr id="0" name=""/>
        <dsp:cNvSpPr/>
      </dsp:nvSpPr>
      <dsp:spPr>
        <a:xfrm>
          <a:off x="4875729" y="1703524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Debugging 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75729" y="1703524"/>
        <a:ext cx="893373" cy="521136"/>
      </dsp:txXfrm>
    </dsp:sp>
    <dsp:sp modelId="{B826E85B-D3AF-4FB2-BFF6-9DA41152700F}">
      <dsp:nvSpPr>
        <dsp:cNvPr id="0" name=""/>
        <dsp:cNvSpPr/>
      </dsp:nvSpPr>
      <dsp:spPr>
        <a:xfrm>
          <a:off x="4875729" y="2353376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Implementasi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75729" y="2353376"/>
        <a:ext cx="893373" cy="521136"/>
      </dsp:txXfrm>
    </dsp:sp>
    <dsp:sp modelId="{57037B52-E582-4FED-8037-0BC49F9D6AEB}">
      <dsp:nvSpPr>
        <dsp:cNvPr id="0" name=""/>
        <dsp:cNvSpPr/>
      </dsp:nvSpPr>
      <dsp:spPr>
        <a:xfrm>
          <a:off x="6195479" y="1048591"/>
          <a:ext cx="893373" cy="5211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Pemeliharaan </a:t>
          </a:r>
          <a:endParaRPr lang="en-ID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r>
            <a:rPr lang="en-ID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 Hari</a:t>
          </a:r>
        </a:p>
      </dsp:txBody>
      <dsp:txXfrm>
        <a:off x="6195479" y="1048591"/>
        <a:ext cx="893373" cy="521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0A9A-DE86-42D4-983C-80181FFF2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6EA23-F21A-486B-961B-B8E8D8C16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A4300-06E1-4D60-AC50-5BC694C8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333B-C09B-4FF6-B7AA-6107F006D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5ABD7-34B2-4A14-8E64-B9E8DC3D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803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BECF-B029-463F-B1EC-0C1D884B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91D85-9D71-4138-BBD3-C4B9E3861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41714-518A-4947-BA20-8F162096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38A-C396-462A-8FF5-EEC89791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A2E75-7173-41E1-B68C-343E23AF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120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A2CEE2-2386-4BED-BB6E-FEB405DAB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0C33-5E9D-4EED-B30D-F48473438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1D76B-5907-4989-ABDD-C3B52467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98AE-8C97-4174-B75E-3A804EA5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E9479-25CF-4EBF-A8D5-C6A29091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861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EBBD-FB9A-4F0E-8DAD-C24B3DDB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0644-F0D5-4F3C-88FB-48082CD7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1FCF-5976-43B0-8233-57F344FF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9AEFB-289C-4B0F-B8C1-C0EDC6D2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8DD1E-B3B7-4752-8F2B-2512BAD2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822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8E73-811D-45E9-8196-765EB7C6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EB6F4-F084-487E-94B0-ADDEB5F4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7D441-59D0-4E94-9F21-CB8A6651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AE985-EAAE-4F1D-9541-7D922F66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BEB4B-D27D-4D7C-BABE-3C3DE99D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33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9195-CCE3-4038-9CF8-CFF27A73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146C1-5ECF-464F-888C-D97A4CF5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5502B-E6CA-4076-ADE7-9E93F3110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9D5B8-A2E2-402A-9299-D5AEC4A9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7863B-70D8-4B79-A645-7D955932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E1D28-714F-4863-A6B9-5F080E51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874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B482-0C33-4B67-82AD-6257E260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9B60-C8B2-4AF0-A019-61875A03C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E5E09-7B91-4297-8961-91F457A60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8B9D-8B7A-4A8F-B705-661732949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4167D-E854-4050-880B-E37B2BEC0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3E7AD-9DA2-4EF8-A198-0449C210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B024F-480F-4935-9A39-85D088CA0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2E8E8-2061-4B89-AB8C-E79AB201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80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041-DF40-471E-BDB0-BEF1B8F6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76C30-45C3-4ADD-B8EB-8FB49D73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94C5F-CECB-4FE4-B9B3-290FCCAB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6012E-0443-44FE-B49C-E2762000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875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97BAD-DD53-473C-852F-D6BD01C3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DB582-0B5C-4FFA-8434-26B93F2F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6624-75EB-49D7-AA1D-5AC61204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793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632B-AE0C-46E7-AE33-F111FA86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7CE9-4FBB-43AF-92EC-A3AF375D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EE959-BAFB-44EA-BC2A-6714869F0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3C726-BBA4-4B6D-A221-0FE72065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92E7E-4659-4711-B6BE-8B86640A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E8BEF-ADB2-46E7-A4C1-763895FD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14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03FE-C18E-4543-B5D3-46451E66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9D3A3-B929-4BA7-A909-55D7CE9EF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E6503-2D99-40FE-95BF-45171B989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C2E5-BA55-4F55-8F45-3AA0748E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BE741-2576-497E-9622-BD876CB8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8475F-BB13-40A5-BFFC-F06D0EF6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69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E2CB4-E734-4DD9-997D-F46EE20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C10E4-8E21-4C7F-ADDF-9E547A5B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BE6A0-0680-4E6A-86C0-6147B8006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76FF3-D8AB-43B2-AE1A-D3BDBB7D4745}" type="datetimeFigureOut">
              <a:rPr lang="en-ID" smtClean="0"/>
              <a:t>25/01/2022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C035-FFEB-42D2-9C4B-25F7737CB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A19F-30E3-4882-BE49-5A670F590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5F275-EA5B-4169-8945-3A40CF7655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43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ster-logo.blogspot.com/2015/03/udinus-logo-vector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master-logo.blogspot.com/2015/03/udinus-logo-vector.html" TargetMode="Externa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hyperlink" Target="https://bestnewsviral.com/announcing-android-studio-arctic-fox-2020-3-1-android-gradle-plugin-7-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hyperlink" Target="https://developers.googleblog.com/2016/05/firebase-expands-to-become-unified-app.html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hyperlink" Target="https://sdtimes.com/softwaredev/kotlins-emergence-common-coding-mistakes-to-watch-fo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icon/124409/refresh-mail" TargetMode="External"/><Relationship Id="rId2" Type="http://schemas.openxmlformats.org/officeDocument/2006/relationships/hyperlink" Target="https://rekreartive.com/logo-kabupaten-tegal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coding.com/blog/ceritadicoding-story-of-dicoding/dicoding-logo-square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master-logo.blogspot.com/2015/03/udinus-logo-vector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ceritadicoding-story-of-dicoding/dicoding-logo-squar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ster-logo.blogspot.com/2015/03/udinus-logo-vector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ceritadicoding-story-of-dicoding/dicoding-logo-square/" TargetMode="External"/><Relationship Id="rId7" Type="http://schemas.openxmlformats.org/officeDocument/2006/relationships/hyperlink" Target="https://master-logo.blogspot.com/2015/03/udinus-logo-vector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ceritadicoding-story-of-dicoding/dicoding-logo-square/" TargetMode="External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ster-logo.blogspot.com/2015/03/udinus-logo-vector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ceritadicoding-story-of-dicoding/dicoding-logo-square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ster-logo.blogspot.com/2015/03/udinus-logo-vector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ceritadicoding-story-of-dicoding/dicoding-logo-square/" TargetMode="External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ster-logo.blogspot.com/2015/03/udinus-logo-vector.htm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ster-logo.blogspot.com/2015/03/udinus-logo-vecto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792963" y="2973145"/>
            <a:ext cx="6606073" cy="91171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SIDANG MSIB MBKM </a:t>
            </a:r>
            <a:endParaRPr lang="en-ID" sz="5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EE542-B8F8-4488-B683-B6C0D56F5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806"/>
            <a:ext cx="1710921" cy="911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AE8FB-09C1-478A-90F5-6799D0288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11087" y="1959806"/>
            <a:ext cx="1284913" cy="91171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7DA72EF-024D-4532-8847-A98CBFF02CAB}"/>
              </a:ext>
            </a:extLst>
          </p:cNvPr>
          <p:cNvSpPr txBox="1">
            <a:spLocks/>
          </p:cNvSpPr>
          <p:nvPr/>
        </p:nvSpPr>
        <p:spPr>
          <a:xfrm>
            <a:off x="3828659" y="3681596"/>
            <a:ext cx="4534679" cy="54916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Guna Dermawan – A11.2018.11538</a:t>
            </a:r>
            <a:endParaRPr lang="en-ID" sz="2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10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792963" y="2973145"/>
            <a:ext cx="6606073" cy="91171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5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2AF43-BD00-422B-B27F-DE684948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8D6BD-927B-4253-A63C-F6DFF7AF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C0EB7F-D5BC-42DE-A554-9DD4750E2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084372"/>
              </p:ext>
            </p:extLst>
          </p:nvPr>
        </p:nvGraphicFramePr>
        <p:xfrm>
          <a:off x="2188498" y="1436914"/>
          <a:ext cx="7815004" cy="4170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B0C994DE-91E6-47BE-A77F-CD9D2635F4B8}"/>
              </a:ext>
            </a:extLst>
          </p:cNvPr>
          <p:cNvSpPr txBox="1">
            <a:spLocks/>
          </p:cNvSpPr>
          <p:nvPr/>
        </p:nvSpPr>
        <p:spPr>
          <a:xfrm>
            <a:off x="2792962" y="497212"/>
            <a:ext cx="6606073" cy="91171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PROJECT SCOPE</a:t>
            </a:r>
            <a:endParaRPr lang="en-ID" sz="5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3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B3CCF-7E23-4624-AE53-DAAD422D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748" y="1747514"/>
            <a:ext cx="7713306" cy="9117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CA0CA"/>
                </a:solidFill>
                <a:latin typeface="Arial Rounded MT Bold" panose="020F0704030504030204" pitchFamily="34" charset="0"/>
              </a:rPr>
              <a:t>PEDULI PRESENSI</a:t>
            </a:r>
            <a:br>
              <a:rPr lang="en-US" dirty="0">
                <a:solidFill>
                  <a:srgbClr val="5CA0CA"/>
                </a:solidFill>
                <a:latin typeface="Arial Rounded MT Bold" panose="020F0704030504030204" pitchFamily="34" charset="0"/>
              </a:rPr>
            </a:br>
            <a:r>
              <a:rPr lang="en-US" sz="2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Presensi</a:t>
            </a:r>
            <a:r>
              <a:rPr lang="en-US" sz="2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kamu</a:t>
            </a:r>
            <a:r>
              <a:rPr lang="en-US" sz="2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terlindungi</a:t>
            </a:r>
            <a:endParaRPr lang="en-ID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A983-44E3-4133-9DFE-6F88EB77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49" y="3906837"/>
            <a:ext cx="1791475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896AB-5831-42C3-BBCA-4080347B2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1" y="3115588"/>
            <a:ext cx="176046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1837B-B199-4C78-BDED-562B893A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24" y="3906837"/>
            <a:ext cx="1791475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63D39-D187-4A64-B1AF-DDCB7DE4B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97" y="3115588"/>
            <a:ext cx="1822541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BB8DE2-28BA-4906-9729-19D71A55B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3" y="3115588"/>
            <a:ext cx="17613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2F31351-AEE5-42CD-94CE-6B8A1B0F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0" y="3673564"/>
            <a:ext cx="1761386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6D3524-02AB-4013-BBAE-F5780F1C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" y="43646"/>
            <a:ext cx="1791475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09BAAE-D1FE-47EC-A0A0-FB5ECBC9E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74" y="-883401"/>
            <a:ext cx="1822541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78B9AB-8BAF-4362-A593-538441B09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28" y="2774199"/>
            <a:ext cx="176046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FEC9A-9D33-4BD5-8AB5-339A06E38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42825" y="2526263"/>
            <a:ext cx="1607578" cy="1805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305D9-D0BC-4281-8710-116CE1551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16078" y="3001450"/>
            <a:ext cx="936068" cy="9360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0614BC-3C6F-4B01-A380-8259E0919D32}"/>
              </a:ext>
            </a:extLst>
          </p:cNvPr>
          <p:cNvSpPr txBox="1"/>
          <p:nvPr/>
        </p:nvSpPr>
        <p:spPr>
          <a:xfrm>
            <a:off x="4145739" y="3198166"/>
            <a:ext cx="176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Build with </a:t>
            </a:r>
            <a:endParaRPr lang="en-ID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A3DB55-BCD0-4574-AA09-B58C11E31C85}"/>
              </a:ext>
            </a:extLst>
          </p:cNvPr>
          <p:cNvCxnSpPr>
            <a:stCxn id="22" idx="3"/>
            <a:endCxn id="8" idx="1"/>
          </p:cNvCxnSpPr>
          <p:nvPr/>
        </p:nvCxnSpPr>
        <p:spPr>
          <a:xfrm>
            <a:off x="5906199" y="3428999"/>
            <a:ext cx="73662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BBC5BCF-56B9-4FBD-974E-19BB97F96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753004" y="2526262"/>
            <a:ext cx="3438996" cy="18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B3CCF-7E23-4624-AE53-DAAD422D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748" y="749139"/>
            <a:ext cx="7713306" cy="9117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FILOSOFI WARNA</a:t>
            </a:r>
            <a:endParaRPr lang="en-ID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2AE956-EA7D-4624-BDF1-9FFB2AE37534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729684" y="2689161"/>
            <a:ext cx="1635144" cy="13727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C83F5E-BD41-4CD4-940E-9359F7C8E75B}"/>
              </a:ext>
            </a:extLst>
          </p:cNvPr>
          <p:cNvSpPr txBox="1"/>
          <p:nvPr/>
        </p:nvSpPr>
        <p:spPr>
          <a:xfrm>
            <a:off x="2339422" y="1858164"/>
            <a:ext cx="2780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DAPAT DIANDALKAN</a:t>
            </a:r>
            <a:endParaRPr lang="en-ID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8E5C54-0BE1-48E7-8529-25BA3BD3066C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3909528" y="4061941"/>
            <a:ext cx="1455300" cy="11298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E6D0FD-3A4F-4A38-8304-CDF9307A98C9}"/>
              </a:ext>
            </a:extLst>
          </p:cNvPr>
          <p:cNvSpPr txBox="1"/>
          <p:nvPr/>
        </p:nvSpPr>
        <p:spPr>
          <a:xfrm>
            <a:off x="2519266" y="5191782"/>
            <a:ext cx="2780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BERTANGGUNG JAWAB</a:t>
            </a:r>
            <a:endParaRPr lang="en-ID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58929-D4FD-4F22-B163-9F5DBE32F62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072055" y="2504496"/>
            <a:ext cx="1462346" cy="1557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0E0CA3-177F-4AF7-B928-820600DEAD22}"/>
              </a:ext>
            </a:extLst>
          </p:cNvPr>
          <p:cNvSpPr txBox="1"/>
          <p:nvPr/>
        </p:nvSpPr>
        <p:spPr>
          <a:xfrm>
            <a:off x="7144139" y="2042831"/>
            <a:ext cx="27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RASA AMAN</a:t>
            </a:r>
            <a:endParaRPr lang="en-ID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5F2741-80EA-4590-AEA1-1D689F7DA92C}"/>
              </a:ext>
            </a:extLst>
          </p:cNvPr>
          <p:cNvCxnSpPr>
            <a:cxnSpLocks/>
          </p:cNvCxnSpPr>
          <p:nvPr/>
        </p:nvCxnSpPr>
        <p:spPr>
          <a:xfrm>
            <a:off x="7072055" y="4061941"/>
            <a:ext cx="1462345" cy="11298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CCF573-F9EE-4EC6-8CC7-2AE2AFA97390}"/>
              </a:ext>
            </a:extLst>
          </p:cNvPr>
          <p:cNvSpPr txBox="1"/>
          <p:nvPr/>
        </p:nvSpPr>
        <p:spPr>
          <a:xfrm>
            <a:off x="7177803" y="5159829"/>
            <a:ext cx="27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PERCAYA DIRI</a:t>
            </a:r>
            <a:endParaRPr lang="en-ID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F31351-AEE5-42CD-94CE-6B8A1B0F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68" y="2273662"/>
            <a:ext cx="17613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23525D-0A8A-4AAE-85B4-BDA5B79331DF}"/>
              </a:ext>
            </a:extLst>
          </p:cNvPr>
          <p:cNvSpPr/>
          <p:nvPr/>
        </p:nvSpPr>
        <p:spPr>
          <a:xfrm>
            <a:off x="1" y="3429001"/>
            <a:ext cx="6096000" cy="3428999"/>
          </a:xfrm>
          <a:prstGeom prst="rect">
            <a:avLst/>
          </a:prstGeom>
          <a:solidFill>
            <a:srgbClr val="02A5FF"/>
          </a:solidFill>
          <a:ln>
            <a:solidFill>
              <a:srgbClr val="02A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248C6-1B34-4A41-9421-35D93D2EEF46}"/>
              </a:ext>
            </a:extLst>
          </p:cNvPr>
          <p:cNvSpPr/>
          <p:nvPr/>
        </p:nvSpPr>
        <p:spPr>
          <a:xfrm>
            <a:off x="6096001" y="-1"/>
            <a:ext cx="6096000" cy="3428999"/>
          </a:xfrm>
          <a:prstGeom prst="rect">
            <a:avLst/>
          </a:prstGeom>
          <a:solidFill>
            <a:srgbClr val="66CC33"/>
          </a:solidFill>
          <a:ln>
            <a:solidFill>
              <a:srgbClr val="66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194E2-8012-40A9-A7C6-66623EEAC37E}"/>
              </a:ext>
            </a:extLst>
          </p:cNvPr>
          <p:cNvSpPr/>
          <p:nvPr/>
        </p:nvSpPr>
        <p:spPr>
          <a:xfrm>
            <a:off x="1" y="-3"/>
            <a:ext cx="6096000" cy="3429000"/>
          </a:xfrm>
          <a:prstGeom prst="rect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41E615-E1C7-4528-987C-69372C3D7C94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1823C-2A16-4452-9753-62066B41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49" y="312573"/>
            <a:ext cx="3011301" cy="6400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8BEACE-79C6-480C-89A0-C20CEFCA9229}"/>
              </a:ext>
            </a:extLst>
          </p:cNvPr>
          <p:cNvSpPr txBox="1"/>
          <p:nvPr/>
        </p:nvSpPr>
        <p:spPr>
          <a:xfrm>
            <a:off x="753403" y="1360554"/>
            <a:ext cx="3561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Produktivitas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ID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A21C7F-8D24-4854-B2AE-574A68D46B74}"/>
              </a:ext>
            </a:extLst>
          </p:cNvPr>
          <p:cNvSpPr txBox="1"/>
          <p:nvPr/>
        </p:nvSpPr>
        <p:spPr>
          <a:xfrm>
            <a:off x="7929116" y="1360554"/>
            <a:ext cx="392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Kesenangan</a:t>
            </a:r>
            <a:endParaRPr lang="en-ID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14C59-91C5-4217-BED1-95ECAA85C115}"/>
              </a:ext>
            </a:extLst>
          </p:cNvPr>
          <p:cNvSpPr txBox="1"/>
          <p:nvPr/>
        </p:nvSpPr>
        <p:spPr>
          <a:xfrm>
            <a:off x="7929116" y="4685363"/>
            <a:ext cx="3923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Kreativitas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ID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A33A4-C320-41F6-B03C-8A88BBDCBA45}"/>
              </a:ext>
            </a:extLst>
          </p:cNvPr>
          <p:cNvSpPr txBox="1"/>
          <p:nvPr/>
        </p:nvSpPr>
        <p:spPr>
          <a:xfrm>
            <a:off x="753403" y="4685363"/>
            <a:ext cx="3561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Ketenangan</a:t>
            </a:r>
            <a:endParaRPr lang="en-ID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2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B3CCF-7E23-4624-AE53-DAAD422D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748" y="749139"/>
            <a:ext cx="7713306" cy="91171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SEBUAH STUDI KASUS</a:t>
            </a:r>
            <a:endParaRPr lang="en-ID" sz="5000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A983-44E3-4133-9DFE-6F88EB77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05" y="1891403"/>
            <a:ext cx="1791475" cy="36576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275731-A321-4B5F-B71A-FA8708D03C08}"/>
              </a:ext>
            </a:extLst>
          </p:cNvPr>
          <p:cNvGrpSpPr/>
          <p:nvPr/>
        </p:nvGrpSpPr>
        <p:grpSpPr>
          <a:xfrm>
            <a:off x="5393881" y="2418198"/>
            <a:ext cx="3580865" cy="1302005"/>
            <a:chOff x="5531956" y="2408867"/>
            <a:chExt cx="3344566" cy="13020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607B60-2E37-4B02-B42A-7FAC343C7D8F}"/>
                </a:ext>
              </a:extLst>
            </p:cNvPr>
            <p:cNvSpPr txBox="1"/>
            <p:nvPr/>
          </p:nvSpPr>
          <p:spPr>
            <a:xfrm>
              <a:off x="6095999" y="2408867"/>
              <a:ext cx="2780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CA0CA"/>
                  </a:solidFill>
                  <a:latin typeface="Arial Rounded MT Bold" panose="020F0704030504030204" pitchFamily="34" charset="0"/>
                </a:rPr>
                <a:t>KEDISPLINAN</a:t>
              </a:r>
              <a:endParaRPr lang="en-ID" sz="2400" dirty="0">
                <a:solidFill>
                  <a:srgbClr val="5CA0CA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CD6B47-9069-4C67-9E71-705790357445}"/>
                </a:ext>
              </a:extLst>
            </p:cNvPr>
            <p:cNvCxnSpPr>
              <a:stCxn id="9" idx="3"/>
              <a:endCxn id="2" idx="1"/>
            </p:cNvCxnSpPr>
            <p:nvPr/>
          </p:nvCxnSpPr>
          <p:spPr>
            <a:xfrm flipV="1">
              <a:off x="5531956" y="2639700"/>
              <a:ext cx="564043" cy="10711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2B82CD-73EE-44C9-BC83-21208FA3AF76}"/>
              </a:ext>
            </a:extLst>
          </p:cNvPr>
          <p:cNvGrpSpPr/>
          <p:nvPr/>
        </p:nvGrpSpPr>
        <p:grpSpPr>
          <a:xfrm>
            <a:off x="5393880" y="3304703"/>
            <a:ext cx="3580866" cy="830997"/>
            <a:chOff x="5531955" y="3295372"/>
            <a:chExt cx="3344567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50AFAD-BC5C-4BCA-A77C-B992B06583E9}"/>
                </a:ext>
              </a:extLst>
            </p:cNvPr>
            <p:cNvSpPr txBox="1"/>
            <p:nvPr/>
          </p:nvSpPr>
          <p:spPr>
            <a:xfrm>
              <a:off x="6095999" y="3295372"/>
              <a:ext cx="2780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CA0CA"/>
                  </a:solidFill>
                  <a:latin typeface="Arial Rounded MT Bold" panose="020F0704030504030204" pitchFamily="34" charset="0"/>
                </a:rPr>
                <a:t>PENGAMBILAN KEPUTUSAN</a:t>
              </a:r>
              <a:endParaRPr lang="en-ID" sz="2400" dirty="0">
                <a:solidFill>
                  <a:srgbClr val="5CA0CA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3A8980-1DFC-45B3-89AA-A9B3AF21A6E9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531955" y="3710871"/>
              <a:ext cx="5640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630621-4AA2-4310-B6BA-4A59F2B7DCE0}"/>
              </a:ext>
            </a:extLst>
          </p:cNvPr>
          <p:cNvGrpSpPr/>
          <p:nvPr/>
        </p:nvGrpSpPr>
        <p:grpSpPr>
          <a:xfrm>
            <a:off x="5393880" y="3720203"/>
            <a:ext cx="3580867" cy="1281201"/>
            <a:chOff x="5531953" y="3702591"/>
            <a:chExt cx="3344568" cy="128120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66F691-FEC4-43AE-800B-5965343999D4}"/>
                </a:ext>
              </a:extLst>
            </p:cNvPr>
            <p:cNvSpPr txBox="1"/>
            <p:nvPr/>
          </p:nvSpPr>
          <p:spPr>
            <a:xfrm>
              <a:off x="6095998" y="4522127"/>
              <a:ext cx="2780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CA0CA"/>
                  </a:solidFill>
                  <a:latin typeface="Arial Rounded MT Bold" panose="020F0704030504030204" pitchFamily="34" charset="0"/>
                </a:rPr>
                <a:t>KEMUDAHAN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E60AC1-6855-4F52-958B-5AE8D1C41DEB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5531953" y="3702591"/>
              <a:ext cx="564045" cy="1050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77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B3CCF-7E23-4624-AE53-DAAD422D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748" y="749139"/>
            <a:ext cx="7713306" cy="91171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HAVERSINE </a:t>
            </a:r>
            <a:r>
              <a:rPr lang="en-US" sz="50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INSIDE</a:t>
            </a:r>
            <a:endParaRPr lang="en-ID" sz="5000" i="1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B3A31-A77F-437E-A45E-B10FC5F6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40" y="1991097"/>
            <a:ext cx="1760460" cy="3657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2A7D951-D2EC-4AED-9A1C-2DBD72BF6A8A}"/>
              </a:ext>
            </a:extLst>
          </p:cNvPr>
          <p:cNvGrpSpPr/>
          <p:nvPr/>
        </p:nvGrpSpPr>
        <p:grpSpPr>
          <a:xfrm>
            <a:off x="5667580" y="1991097"/>
            <a:ext cx="4549988" cy="3107832"/>
            <a:chOff x="6283401" y="2019089"/>
            <a:chExt cx="4549988" cy="31078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9DC2DB-E1F2-4611-B19D-205FF01B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401" y="2019089"/>
              <a:ext cx="3962400" cy="19691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B01D3-98A2-4477-B763-69BB6F251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230" y="4002888"/>
              <a:ext cx="3857159" cy="1124033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3C7304-C647-4472-BF1E-C9E611091942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359020" y="2192694"/>
            <a:ext cx="976520" cy="1627203"/>
          </a:xfrm>
          <a:prstGeom prst="straightConnector1">
            <a:avLst/>
          </a:prstGeom>
          <a:ln>
            <a:solidFill>
              <a:srgbClr val="5CA0C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AD64BB-A84B-4869-95AE-2BF959AA0BFE}"/>
              </a:ext>
            </a:extLst>
          </p:cNvPr>
          <p:cNvSpPr txBox="1"/>
          <p:nvPr/>
        </p:nvSpPr>
        <p:spPr>
          <a:xfrm>
            <a:off x="801560" y="1991097"/>
            <a:ext cx="27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Akurasi</a:t>
            </a:r>
            <a:r>
              <a:rPr lang="en-US" sz="24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tinggi</a:t>
            </a:r>
            <a:endParaRPr lang="en-US" sz="2400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2140C4-4A29-4642-9F05-73AA34952980}"/>
              </a:ext>
            </a:extLst>
          </p:cNvPr>
          <p:cNvCxnSpPr>
            <a:stCxn id="13" idx="1"/>
          </p:cNvCxnSpPr>
          <p:nvPr/>
        </p:nvCxnSpPr>
        <p:spPr>
          <a:xfrm flipH="1">
            <a:off x="3359020" y="3819897"/>
            <a:ext cx="976520" cy="1470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31A51A-812A-4E3A-9704-2DC25473C951}"/>
              </a:ext>
            </a:extLst>
          </p:cNvPr>
          <p:cNvSpPr txBox="1"/>
          <p:nvPr/>
        </p:nvSpPr>
        <p:spPr>
          <a:xfrm>
            <a:off x="801559" y="4874958"/>
            <a:ext cx="2780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Ketepatan</a:t>
            </a:r>
            <a:r>
              <a:rPr lang="en-US" sz="24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hasil</a:t>
            </a:r>
            <a:r>
              <a:rPr lang="en-US" sz="24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pada </a:t>
            </a:r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aplikasi</a:t>
            </a:r>
            <a:endParaRPr lang="en-US" sz="2400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6EA0D3-9FDD-4F5C-B1FF-081E7287E23F}"/>
              </a:ext>
            </a:extLst>
          </p:cNvPr>
          <p:cNvCxnSpPr>
            <a:stCxn id="13" idx="1"/>
          </p:cNvCxnSpPr>
          <p:nvPr/>
        </p:nvCxnSpPr>
        <p:spPr>
          <a:xfrm flipH="1">
            <a:off x="3359020" y="3819897"/>
            <a:ext cx="976520" cy="0"/>
          </a:xfrm>
          <a:prstGeom prst="straightConnector1">
            <a:avLst/>
          </a:prstGeom>
          <a:ln>
            <a:solidFill>
              <a:srgbClr val="5CA0C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3F11A2-8364-4C76-ADCD-FB4E6388D51D}"/>
              </a:ext>
            </a:extLst>
          </p:cNvPr>
          <p:cNvSpPr txBox="1"/>
          <p:nvPr/>
        </p:nvSpPr>
        <p:spPr>
          <a:xfrm>
            <a:off x="830776" y="3142082"/>
            <a:ext cx="278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Waktu </a:t>
            </a:r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pemrosesan</a:t>
            </a:r>
            <a:r>
              <a:rPr lang="en-US" sz="24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tercepat</a:t>
            </a:r>
            <a:endParaRPr lang="en-US" sz="2400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5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5AFE72-0CCF-4A98-9149-5AEDC628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33" y="2178698"/>
            <a:ext cx="1791475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15F1B-8DB3-4269-AA3D-8965D9274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2178698"/>
            <a:ext cx="1822541" cy="3657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426748" y="749139"/>
            <a:ext cx="7713306" cy="911710"/>
          </a:xfrm>
          <a:prstGeom prst="rect">
            <a:avLst/>
          </a:prstGeom>
          <a:ln>
            <a:noFill/>
          </a:ln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Kekuatan</a:t>
            </a:r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Firebase </a:t>
            </a:r>
            <a:r>
              <a:rPr lang="en-US" sz="5000" dirty="0">
                <a:solidFill>
                  <a:srgbClr val="03A9F4"/>
                </a:solidFill>
                <a:latin typeface="Arial Rounded MT Bold" panose="020F0704030504030204" pitchFamily="34" charset="0"/>
              </a:rPr>
              <a:t>g</a:t>
            </a:r>
            <a:r>
              <a:rPr lang="en-US" sz="5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o</a:t>
            </a:r>
            <a:r>
              <a:rPr lang="en-US" sz="5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o</a:t>
            </a:r>
            <a:r>
              <a:rPr lang="en-US" sz="5000" dirty="0">
                <a:solidFill>
                  <a:srgbClr val="03A9F4"/>
                </a:solidFill>
                <a:latin typeface="Arial Rounded MT Bold" panose="020F0704030504030204" pitchFamily="34" charset="0"/>
              </a:rPr>
              <a:t>g</a:t>
            </a:r>
            <a:r>
              <a:rPr lang="en-US" sz="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l</a:t>
            </a:r>
            <a:r>
              <a:rPr lang="en-US" sz="5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e</a:t>
            </a:r>
            <a:endParaRPr lang="en-ID" sz="5000" i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D60196-0A98-4596-8BD1-CFD16B12D200}"/>
              </a:ext>
            </a:extLst>
          </p:cNvPr>
          <p:cNvCxnSpPr>
            <a:stCxn id="3" idx="3"/>
          </p:cNvCxnSpPr>
          <p:nvPr/>
        </p:nvCxnSpPr>
        <p:spPr>
          <a:xfrm flipV="1">
            <a:off x="7983855" y="4002833"/>
            <a:ext cx="693614" cy="4665"/>
          </a:xfrm>
          <a:prstGeom prst="straightConnector1">
            <a:avLst/>
          </a:prstGeom>
          <a:ln>
            <a:solidFill>
              <a:srgbClr val="5CA0C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7FF35A-8F33-40BA-910B-D7D64CC8B654}"/>
              </a:ext>
            </a:extLst>
          </p:cNvPr>
          <p:cNvSpPr txBox="1"/>
          <p:nvPr/>
        </p:nvSpPr>
        <p:spPr>
          <a:xfrm>
            <a:off x="8601951" y="3587334"/>
            <a:ext cx="1822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Realtime database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221BE6-6D8A-4C6C-AEE0-51BA2DA3977E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3293706" y="2995127"/>
            <a:ext cx="747927" cy="1012371"/>
          </a:xfrm>
          <a:prstGeom prst="straightConnector1">
            <a:avLst/>
          </a:prstGeom>
          <a:ln>
            <a:solidFill>
              <a:srgbClr val="5CA0C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BBC5B-A72D-4997-BD61-F6EA06017F36}"/>
              </a:ext>
            </a:extLst>
          </p:cNvPr>
          <p:cNvSpPr txBox="1"/>
          <p:nvPr/>
        </p:nvSpPr>
        <p:spPr>
          <a:xfrm>
            <a:off x="891891" y="2601008"/>
            <a:ext cx="240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Authentication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CA9E54-D812-4901-8A95-06B7753C5EDD}"/>
              </a:ext>
            </a:extLst>
          </p:cNvPr>
          <p:cNvCxnSpPr>
            <a:stCxn id="2" idx="1"/>
          </p:cNvCxnSpPr>
          <p:nvPr/>
        </p:nvCxnSpPr>
        <p:spPr>
          <a:xfrm flipH="1">
            <a:off x="3396343" y="4007498"/>
            <a:ext cx="645290" cy="937726"/>
          </a:xfrm>
          <a:prstGeom prst="straightConnector1">
            <a:avLst/>
          </a:prstGeom>
          <a:ln>
            <a:solidFill>
              <a:srgbClr val="5CA0C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56AA84-482A-4866-8C96-90D8391CC5A0}"/>
              </a:ext>
            </a:extLst>
          </p:cNvPr>
          <p:cNvSpPr txBox="1"/>
          <p:nvPr/>
        </p:nvSpPr>
        <p:spPr>
          <a:xfrm>
            <a:off x="1225840" y="4670371"/>
            <a:ext cx="240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579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426748" y="749139"/>
            <a:ext cx="7713306" cy="911710"/>
          </a:xfrm>
          <a:prstGeom prst="rect">
            <a:avLst/>
          </a:prstGeom>
          <a:ln>
            <a:noFill/>
          </a:ln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Library</a:t>
            </a:r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yang kami </a:t>
            </a:r>
            <a:r>
              <a:rPr lang="en-US" sz="5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gunakan</a:t>
            </a:r>
            <a:endParaRPr lang="en-ID" sz="5000" i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5FEC0-141D-47CF-AA71-B8BB6D3FCD1D}"/>
              </a:ext>
            </a:extLst>
          </p:cNvPr>
          <p:cNvSpPr txBox="1"/>
          <p:nvPr/>
        </p:nvSpPr>
        <p:spPr>
          <a:xfrm>
            <a:off x="2051574" y="1430385"/>
            <a:ext cx="8463654" cy="481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Circle image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(implementation 'de.hdodenhof:circleimageview:3.1.0')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Ripple Effect Layout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(implementation 'com.skyfishjy.ripplebackground:library:1.0.1')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Picasso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(implementation 'com.squareup.picasso:picasso:2.71828')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gooogle gms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(implementation 'com.google.android.gms:play-services-location:18.0.0')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Motion Tost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(implementation 'com.github.Spikeysanju:MotionToast:1.4')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Lottie Animation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(def lottieVersion = "3.4.0" implementation "com.airbnb.android:lottie:$lottieVersion")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Wave animations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(implementation "com.scwang.wave:MultiWaveHeader:1.0.0")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426748" y="749139"/>
            <a:ext cx="7713306" cy="911710"/>
          </a:xfrm>
          <a:prstGeom prst="rect">
            <a:avLst/>
          </a:prstGeom>
          <a:ln>
            <a:noFill/>
          </a:ln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i="1" dirty="0">
                <a:solidFill>
                  <a:srgbClr val="5CA0CA"/>
                </a:solidFill>
                <a:latin typeface="Arial Rounded MT Bold" panose="020F0704030504030204" pitchFamily="34" charset="0"/>
              </a:rPr>
              <a:t>Dataset</a:t>
            </a:r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 yang kami </a:t>
            </a:r>
            <a:r>
              <a:rPr lang="en-US" sz="5000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gunakan</a:t>
            </a:r>
            <a:endParaRPr lang="en-ID" sz="5000" i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5FEC0-141D-47CF-AA71-B8BB6D3FCD1D}"/>
              </a:ext>
            </a:extLst>
          </p:cNvPr>
          <p:cNvSpPr txBox="1"/>
          <p:nvPr/>
        </p:nvSpPr>
        <p:spPr>
          <a:xfrm>
            <a:off x="2051574" y="1430385"/>
            <a:ext cx="8463654" cy="233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34290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Tegal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d-ID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Logo Kabupaten Tegal (INDONESIA) Original Terbaru - rekreartive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(kami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mendaptkan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sekretariat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kantor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mencantumkanya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didalam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kami)</a:t>
            </a:r>
          </a:p>
          <a:p>
            <a:pPr marL="571500" indent="-34290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Icon email refresh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https://icons8.com/icon/124409/refresh-mail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9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E542-B8F8-4488-B683-B6C0D56F5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AE8FB-09C1-478A-90F5-6799D0288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DEC23-4829-44CF-9C89-99BE56924AEE}"/>
              </a:ext>
            </a:extLst>
          </p:cNvPr>
          <p:cNvCxnSpPr>
            <a:stCxn id="5" idx="1"/>
          </p:cNvCxnSpPr>
          <p:nvPr/>
        </p:nvCxnSpPr>
        <p:spPr>
          <a:xfrm flipH="1">
            <a:off x="3508310" y="3429000"/>
            <a:ext cx="12160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3">
            <a:extLst>
              <a:ext uri="{FF2B5EF4-FFF2-40B4-BE49-F238E27FC236}">
                <a16:creationId xmlns:a16="http://schemas.microsoft.com/office/drawing/2014/main" id="{11A48F07-3DD6-42C7-BD79-B68BB58DD2F5}"/>
              </a:ext>
            </a:extLst>
          </p:cNvPr>
          <p:cNvSpPr txBox="1">
            <a:spLocks/>
          </p:cNvSpPr>
          <p:nvPr/>
        </p:nvSpPr>
        <p:spPr>
          <a:xfrm>
            <a:off x="858417" y="2477276"/>
            <a:ext cx="2743200" cy="1903445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Android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Machine Learning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Front end web</a:t>
            </a:r>
          </a:p>
          <a:p>
            <a:pPr algn="just"/>
            <a:r>
              <a:rPr lang="en-US" sz="2000" dirty="0">
                <a:latin typeface="Arial Rounded MT Bold" panose="020F0704030504030204" pitchFamily="34" charset="0"/>
              </a:rPr>
              <a:t>      and </a:t>
            </a:r>
            <a:r>
              <a:rPr lang="en-US" sz="2000" dirty="0" err="1">
                <a:latin typeface="Arial Rounded MT Bold" panose="020F0704030504030204" pitchFamily="34" charset="0"/>
              </a:rPr>
              <a:t>bakcend</a:t>
            </a:r>
            <a:endParaRPr lang="en-US" sz="2000" dirty="0">
              <a:latin typeface="Arial Rounded MT Bold" panose="020F07040305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Android and Multiplatform</a:t>
            </a:r>
            <a:endParaRPr lang="en-ID" sz="2000" dirty="0">
              <a:latin typeface="Arial Rounded MT Bold" panose="020F07040305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41DECA-BEF7-4F92-B11D-7CC94213B07D}"/>
              </a:ext>
            </a:extLst>
          </p:cNvPr>
          <p:cNvCxnSpPr>
            <a:stCxn id="5" idx="3"/>
          </p:cNvCxnSpPr>
          <p:nvPr/>
        </p:nvCxnSpPr>
        <p:spPr>
          <a:xfrm flipV="1">
            <a:off x="7467600" y="3428999"/>
            <a:ext cx="14338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BE27F1C6-EDD1-4C36-896C-2FE2D0A6F0FA}"/>
              </a:ext>
            </a:extLst>
          </p:cNvPr>
          <p:cNvSpPr txBox="1">
            <a:spLocks/>
          </p:cNvSpPr>
          <p:nvPr/>
        </p:nvSpPr>
        <p:spPr>
          <a:xfrm>
            <a:off x="8901404" y="3170408"/>
            <a:ext cx="1931437" cy="983711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latin typeface="Arial Rounded MT Bold" panose="020F0704030504030204" pitchFamily="34" charset="0"/>
              </a:rPr>
              <a:t>20 </a:t>
            </a:r>
            <a:r>
              <a:rPr lang="en-US" sz="2000" dirty="0" err="1">
                <a:latin typeface="Arial Rounded MT Bold" panose="020F0704030504030204" pitchFamily="34" charset="0"/>
              </a:rPr>
              <a:t>Minggu</a:t>
            </a:r>
            <a:r>
              <a:rPr lang="en-US" sz="2000" dirty="0">
                <a:latin typeface="Arial Rounded MT Bold" panose="020F0704030504030204" pitchFamily="34" charset="0"/>
              </a:rPr>
              <a:t> Waktu </a:t>
            </a:r>
            <a:r>
              <a:rPr lang="en-US" sz="2000" dirty="0" err="1">
                <a:latin typeface="Arial Rounded MT Bold" panose="020F0704030504030204" pitchFamily="34" charset="0"/>
              </a:rPr>
              <a:t>Belajar</a:t>
            </a:r>
            <a:endParaRPr lang="en-ID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7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B3CCF-7E23-4624-AE53-DAAD422D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748" y="749139"/>
            <a:ext cx="7713306" cy="9117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5CA0CA"/>
                </a:solidFill>
                <a:latin typeface="Arial Rounded MT Bold" panose="020F0704030504030204" pitchFamily="34" charset="0"/>
              </a:rPr>
              <a:t>Demo </a:t>
            </a:r>
            <a:r>
              <a:rPr lang="en-US" dirty="0" err="1">
                <a:solidFill>
                  <a:srgbClr val="5CA0CA"/>
                </a:solidFill>
                <a:latin typeface="Arial Rounded MT Bold" panose="020F0704030504030204" pitchFamily="34" charset="0"/>
              </a:rPr>
              <a:t>aplikasi</a:t>
            </a:r>
            <a:endParaRPr lang="en-ID" dirty="0">
              <a:solidFill>
                <a:srgbClr val="5CA0C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2A983-44E3-4133-9DFE-6F88EB77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49" y="3906837"/>
            <a:ext cx="1791475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896AB-5831-42C3-BBCA-4080347B2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71" y="3115588"/>
            <a:ext cx="176046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1837B-B199-4C78-BDED-562B893A3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24" y="3906837"/>
            <a:ext cx="1791475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63D39-D187-4A64-B1AF-DDCB7DE4B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97" y="3115588"/>
            <a:ext cx="1822541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683AC-0775-4136-A6F7-560CC1181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7" y="3115588"/>
            <a:ext cx="176137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" y="-415212"/>
            <a:ext cx="2743200" cy="27432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C0EDF4F-A142-47A1-AED4-E2B10DB5B6BD}"/>
              </a:ext>
            </a:extLst>
          </p:cNvPr>
          <p:cNvSpPr txBox="1">
            <a:spLocks/>
          </p:cNvSpPr>
          <p:nvPr/>
        </p:nvSpPr>
        <p:spPr>
          <a:xfrm>
            <a:off x="609600" y="1537553"/>
            <a:ext cx="10972800" cy="2353312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talenta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berstandar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android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daring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platform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dicoding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academy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Mempersiapkan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softskill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penyiapan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karir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developer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berbasiskan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android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20FD1-0211-48D2-9CA0-2C1DF83FD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A6148-FDD1-4E74-B86F-38D3E0D86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" y="-415212"/>
            <a:ext cx="27432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DB86E-D182-4423-B517-D08B0D9FD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23" y="1510720"/>
            <a:ext cx="6922954" cy="3836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20F2B-A182-4EBC-BA79-AE0D2EE8F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84A1A-9EB7-493E-9BD2-2635054DB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8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123E2-088C-403D-AD74-4D840FCA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45" y="0"/>
            <a:ext cx="4665306" cy="2296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7F658-3783-454E-B63B-706BBF96A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45" y="2296246"/>
            <a:ext cx="4665306" cy="2215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C1E5D-2F1A-4FF0-A1AA-FE22BB64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24" y="4512136"/>
            <a:ext cx="4679147" cy="22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" y="-415212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20F2B-A182-4EBC-BA79-AE0D2EE8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84A1A-9EB7-493E-9BD2-2635054DB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61D69-E3A4-438E-91DB-213820CBF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24" y="2070502"/>
            <a:ext cx="7129551" cy="4004803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FD20062-05F1-4258-A680-B5C4249DD8FA}"/>
              </a:ext>
            </a:extLst>
          </p:cNvPr>
          <p:cNvSpPr txBox="1">
            <a:spLocks/>
          </p:cNvSpPr>
          <p:nvPr/>
        </p:nvSpPr>
        <p:spPr>
          <a:xfrm>
            <a:off x="609600" y="1537553"/>
            <a:ext cx="10531151" cy="58258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Konsultasi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Bersama  Mentor non-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akademik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70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" y="-415212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20F2B-A182-4EBC-BA79-AE0D2EE8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84A1A-9EB7-493E-9BD2-2635054DB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FD20062-05F1-4258-A680-B5C4249DD8FA}"/>
              </a:ext>
            </a:extLst>
          </p:cNvPr>
          <p:cNvSpPr txBox="1">
            <a:spLocks/>
          </p:cNvSpPr>
          <p:nvPr/>
        </p:nvSpPr>
        <p:spPr>
          <a:xfrm>
            <a:off x="609600" y="1442426"/>
            <a:ext cx="10531151" cy="58258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Softskill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Bersama  Mentor non-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akademik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0161-7C2E-4FB7-88FC-8BF423DBD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95" y="2025012"/>
            <a:ext cx="7666210" cy="39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FA7D-2071-4BE7-9AF2-4CD84AF4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" y="-415212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20F2B-A182-4EBC-BA79-AE0D2EE8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84A1A-9EB7-493E-9BD2-2635054DB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FD20062-05F1-4258-A680-B5C4249DD8FA}"/>
              </a:ext>
            </a:extLst>
          </p:cNvPr>
          <p:cNvSpPr txBox="1">
            <a:spLocks/>
          </p:cNvSpPr>
          <p:nvPr/>
        </p:nvSpPr>
        <p:spPr>
          <a:xfrm>
            <a:off x="609600" y="1442426"/>
            <a:ext cx="10531151" cy="58258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ILT Bersama  expert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82E1A-3754-4F9D-A516-4CC44B48A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10" y="2025012"/>
            <a:ext cx="7280580" cy="408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B5304-236F-4316-834A-F8D9E0BD0DFF}"/>
              </a:ext>
            </a:extLst>
          </p:cNvPr>
          <p:cNvSpPr txBox="1">
            <a:spLocks/>
          </p:cNvSpPr>
          <p:nvPr/>
        </p:nvSpPr>
        <p:spPr>
          <a:xfrm>
            <a:off x="2792963" y="2973145"/>
            <a:ext cx="6606073" cy="911710"/>
          </a:xfrm>
          <a:prstGeom prst="rect">
            <a:avLst/>
          </a:prstGeom>
          <a:ln>
            <a:noFill/>
          </a:ln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rgbClr val="5CA0CA"/>
                </a:solidFill>
                <a:latin typeface="Arial Rounded MT Bold" panose="020F0704030504030204" pitchFamily="34" charset="0"/>
              </a:rPr>
              <a:t>PROJECT CAPSTONE</a:t>
            </a:r>
            <a:endParaRPr lang="en-ID" sz="5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2AF43-BD00-422B-B27F-DE684948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6" y="5857786"/>
            <a:ext cx="1002694" cy="534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8D6BD-927B-4253-A63C-F6DFF7AF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30416" y="5857786"/>
            <a:ext cx="753030" cy="5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360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PEDULI PRESENSI Presensi kamu terlindungi</vt:lpstr>
      <vt:lpstr>PowerPoint Presentation</vt:lpstr>
      <vt:lpstr>FILOSOFI WARNA</vt:lpstr>
      <vt:lpstr>PowerPoint Presentation</vt:lpstr>
      <vt:lpstr>SEBUAH STUDI KASUS</vt:lpstr>
      <vt:lpstr>HAVERSINE INSIDE</vt:lpstr>
      <vt:lpstr>PowerPoint Presentation</vt:lpstr>
      <vt:lpstr>PowerPoint Presentation</vt:lpstr>
      <vt:lpstr>PowerPoint Presentation</vt:lpstr>
      <vt:lpstr>Demo aplikasi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Presensi kamu terlindungi</dc:title>
  <dc:creator>Guna Dermawan</dc:creator>
  <cp:lastModifiedBy>Guna Dermawan</cp:lastModifiedBy>
  <cp:revision>103</cp:revision>
  <dcterms:created xsi:type="dcterms:W3CDTF">2021-12-20T15:20:08Z</dcterms:created>
  <dcterms:modified xsi:type="dcterms:W3CDTF">2022-01-25T02:55:44Z</dcterms:modified>
</cp:coreProperties>
</file>